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372" r:id="rId5"/>
    <p:sldId id="407" r:id="rId6"/>
    <p:sldId id="376" r:id="rId7"/>
    <p:sldId id="374" r:id="rId8"/>
    <p:sldId id="404" r:id="rId9"/>
    <p:sldId id="364" r:id="rId10"/>
    <p:sldId id="377" r:id="rId11"/>
    <p:sldId id="403" r:id="rId12"/>
    <p:sldId id="378" r:id="rId13"/>
    <p:sldId id="402" r:id="rId14"/>
    <p:sldId id="405" r:id="rId15"/>
    <p:sldId id="406" r:id="rId16"/>
    <p:sldId id="379" r:id="rId17"/>
    <p:sldId id="380" r:id="rId18"/>
    <p:sldId id="381" r:id="rId19"/>
    <p:sldId id="395" r:id="rId20"/>
    <p:sldId id="401" r:id="rId21"/>
    <p:sldId id="396" r:id="rId22"/>
    <p:sldId id="397" r:id="rId23"/>
    <p:sldId id="398" r:id="rId24"/>
    <p:sldId id="394" r:id="rId25"/>
    <p:sldId id="382" r:id="rId26"/>
    <p:sldId id="393" r:id="rId27"/>
    <p:sldId id="383" r:id="rId28"/>
    <p:sldId id="384" r:id="rId29"/>
    <p:sldId id="385" r:id="rId30"/>
    <p:sldId id="386" r:id="rId31"/>
    <p:sldId id="388" r:id="rId32"/>
    <p:sldId id="389" r:id="rId33"/>
    <p:sldId id="399" r:id="rId34"/>
    <p:sldId id="408" r:id="rId35"/>
    <p:sldId id="414" r:id="rId36"/>
    <p:sldId id="390" r:id="rId37"/>
    <p:sldId id="391" r:id="rId38"/>
    <p:sldId id="392" r:id="rId39"/>
    <p:sldId id="413" r:id="rId40"/>
    <p:sldId id="400" r:id="rId41"/>
    <p:sldId id="410" r:id="rId42"/>
    <p:sldId id="411" r:id="rId43"/>
    <p:sldId id="412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1C7F5-F1A5-4896-BEF7-EEDDEC6528CD}" v="7" dt="2025-10-29T06:41:37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 Victor Idos" userId="S::dlidos@student.apc.edu.ph::37aaa5dc-01a3-44ac-a1b9-2d09887c29bf" providerId="AD" clId="Web-{4B0AC7D0-C56F-401F-BD2D-073107F2C955}"/>
    <pc:docChg chg="addSld delSld modSld sldOrd">
      <pc:chgData name="Don Victor Idos" userId="S::dlidos@student.apc.edu.ph::37aaa5dc-01a3-44ac-a1b9-2d09887c29bf" providerId="AD" clId="Web-{4B0AC7D0-C56F-401F-BD2D-073107F2C955}" dt="2025-10-20T18:27:45.069" v="50" actId="1076"/>
      <pc:docMkLst>
        <pc:docMk/>
      </pc:docMkLst>
      <pc:sldChg chg="modSp">
        <pc:chgData name="Don Victor Idos" userId="S::dlidos@student.apc.edu.ph::37aaa5dc-01a3-44ac-a1b9-2d09887c29bf" providerId="AD" clId="Web-{4B0AC7D0-C56F-401F-BD2D-073107F2C955}" dt="2025-10-20T18:27:45.069" v="50" actId="1076"/>
        <pc:sldMkLst>
          <pc:docMk/>
          <pc:sldMk cId="989640377" sldId="407"/>
        </pc:sldMkLst>
      </pc:sldChg>
      <pc:sldChg chg="addSp delSp modSp add ord replId">
        <pc:chgData name="Don Victor Idos" userId="S::dlidos@student.apc.edu.ph::37aaa5dc-01a3-44ac-a1b9-2d09887c29bf" providerId="AD" clId="Web-{4B0AC7D0-C56F-401F-BD2D-073107F2C955}" dt="2025-10-20T18:26:39.299" v="42"/>
        <pc:sldMkLst>
          <pc:docMk/>
          <pc:sldMk cId="1740661293" sldId="410"/>
        </pc:sldMkLst>
        <pc:spChg chg="mod">
          <ac:chgData name="Don Victor Idos" userId="S::dlidos@student.apc.edu.ph::37aaa5dc-01a3-44ac-a1b9-2d09887c29bf" providerId="AD" clId="Web-{4B0AC7D0-C56F-401F-BD2D-073107F2C955}" dt="2025-10-20T18:24:27.430" v="26" actId="20577"/>
          <ac:spMkLst>
            <pc:docMk/>
            <pc:sldMk cId="1740661293" sldId="410"/>
            <ac:spMk id="3" creationId="{168DBD45-FF9E-6728-0EA0-A64A633AEA9D}"/>
          </ac:spMkLst>
        </pc:spChg>
      </pc:sldChg>
      <pc:sldChg chg="addSp delSp modSp add replId">
        <pc:chgData name="Don Victor Idos" userId="S::dlidos@student.apc.edu.ph::37aaa5dc-01a3-44ac-a1b9-2d09887c29bf" providerId="AD" clId="Web-{4B0AC7D0-C56F-401F-BD2D-073107F2C955}" dt="2025-10-20T18:26:54.284" v="48" actId="1076"/>
        <pc:sldMkLst>
          <pc:docMk/>
          <pc:sldMk cId="4222107910" sldId="411"/>
        </pc:sldMkLst>
        <pc:spChg chg="mod">
          <ac:chgData name="Don Victor Idos" userId="S::dlidos@student.apc.edu.ph::37aaa5dc-01a3-44ac-a1b9-2d09887c29bf" providerId="AD" clId="Web-{4B0AC7D0-C56F-401F-BD2D-073107F2C955}" dt="2025-10-20T18:26:51.643" v="47" actId="1076"/>
          <ac:spMkLst>
            <pc:docMk/>
            <pc:sldMk cId="4222107910" sldId="411"/>
            <ac:spMk id="3" creationId="{E0F2E66B-C47A-F8F7-E780-8032D5B9ED71}"/>
          </ac:spMkLst>
        </pc:spChg>
        <pc:picChg chg="add mod">
          <ac:chgData name="Don Victor Idos" userId="S::dlidos@student.apc.edu.ph::37aaa5dc-01a3-44ac-a1b9-2d09887c29bf" providerId="AD" clId="Web-{4B0AC7D0-C56F-401F-BD2D-073107F2C955}" dt="2025-10-20T18:26:54.284" v="48" actId="1076"/>
          <ac:picMkLst>
            <pc:docMk/>
            <pc:sldMk cId="4222107910" sldId="411"/>
            <ac:picMk id="2" creationId="{F7C8C687-1F6A-BF20-820F-2C630F1F9E0C}"/>
          </ac:picMkLst>
        </pc:picChg>
      </pc:sldChg>
    </pc:docChg>
  </pc:docChgLst>
  <pc:docChgLst>
    <pc:chgData name="Justin Bryden Arroco" userId="S::jgarroco@student.apc.edu.ph::48876b16-4a39-4cd2-9772-db54da72fefe" providerId="AD" clId="Web-{C6A1C7F5-F1A5-4896-BEF7-EEDDEC6528CD}"/>
    <pc:docChg chg="modSld">
      <pc:chgData name="Justin Bryden Arroco" userId="S::jgarroco@student.apc.edu.ph::48876b16-4a39-4cd2-9772-db54da72fefe" providerId="AD" clId="Web-{C6A1C7F5-F1A5-4896-BEF7-EEDDEC6528CD}" dt="2025-10-29T06:41:37.806" v="6" actId="1076"/>
      <pc:docMkLst>
        <pc:docMk/>
      </pc:docMkLst>
      <pc:sldChg chg="modSp">
        <pc:chgData name="Justin Bryden Arroco" userId="S::jgarroco@student.apc.edu.ph::48876b16-4a39-4cd2-9772-db54da72fefe" providerId="AD" clId="Web-{C6A1C7F5-F1A5-4896-BEF7-EEDDEC6528CD}" dt="2025-10-29T06:40:39.931" v="5" actId="1076"/>
        <pc:sldMkLst>
          <pc:docMk/>
          <pc:sldMk cId="2449923954" sldId="397"/>
        </pc:sldMkLst>
        <pc:spChg chg="mod">
          <ac:chgData name="Justin Bryden Arroco" userId="S::jgarroco@student.apc.edu.ph::48876b16-4a39-4cd2-9772-db54da72fefe" providerId="AD" clId="Web-{C6A1C7F5-F1A5-4896-BEF7-EEDDEC6528CD}" dt="2025-10-29T06:40:39.931" v="5" actId="1076"/>
          <ac:spMkLst>
            <pc:docMk/>
            <pc:sldMk cId="2449923954" sldId="397"/>
            <ac:spMk id="3" creationId="{B2FA94D9-2294-7E04-2B36-00717A2D5FA5}"/>
          </ac:spMkLst>
        </pc:spChg>
        <pc:spChg chg="mod">
          <ac:chgData name="Justin Bryden Arroco" userId="S::jgarroco@student.apc.edu.ph::48876b16-4a39-4cd2-9772-db54da72fefe" providerId="AD" clId="Web-{C6A1C7F5-F1A5-4896-BEF7-EEDDEC6528CD}" dt="2025-10-29T06:40:26.790" v="2" actId="1076"/>
          <ac:spMkLst>
            <pc:docMk/>
            <pc:sldMk cId="2449923954" sldId="397"/>
            <ac:spMk id="7" creationId="{AD6120D4-64ED-1089-3D3D-823458707F41}"/>
          </ac:spMkLst>
        </pc:spChg>
        <pc:picChg chg="mod">
          <ac:chgData name="Justin Bryden Arroco" userId="S::jgarroco@student.apc.edu.ph::48876b16-4a39-4cd2-9772-db54da72fefe" providerId="AD" clId="Web-{C6A1C7F5-F1A5-4896-BEF7-EEDDEC6528CD}" dt="2025-10-29T06:40:35.837" v="4" actId="1076"/>
          <ac:picMkLst>
            <pc:docMk/>
            <pc:sldMk cId="2449923954" sldId="397"/>
            <ac:picMk id="5" creationId="{7A1A9199-DF43-E8FC-67CC-B5588E71E677}"/>
          </ac:picMkLst>
        </pc:picChg>
      </pc:sldChg>
      <pc:sldChg chg="modSp">
        <pc:chgData name="Justin Bryden Arroco" userId="S::jgarroco@student.apc.edu.ph::48876b16-4a39-4cd2-9772-db54da72fefe" providerId="AD" clId="Web-{C6A1C7F5-F1A5-4896-BEF7-EEDDEC6528CD}" dt="2025-10-29T06:41:37.806" v="6" actId="1076"/>
        <pc:sldMkLst>
          <pc:docMk/>
          <pc:sldMk cId="3959418300" sldId="398"/>
        </pc:sldMkLst>
        <pc:spChg chg="mod">
          <ac:chgData name="Justin Bryden Arroco" userId="S::jgarroco@student.apc.edu.ph::48876b16-4a39-4cd2-9772-db54da72fefe" providerId="AD" clId="Web-{C6A1C7F5-F1A5-4896-BEF7-EEDDEC6528CD}" dt="2025-10-29T06:41:37.806" v="6" actId="1076"/>
          <ac:spMkLst>
            <pc:docMk/>
            <pc:sldMk cId="3959418300" sldId="398"/>
            <ac:spMk id="7" creationId="{C9879E2E-F7D0-A1E0-D234-60B5D08C902F}"/>
          </ac:spMkLst>
        </pc:spChg>
      </pc:sldChg>
    </pc:docChg>
  </pc:docChgLst>
  <pc:docChgLst>
    <pc:chgData name="Don Victor Idos" userId="S::dlidos@student.apc.edu.ph::37aaa5dc-01a3-44ac-a1b9-2d09887c29bf" providerId="AD" clId="Web-{7F0451A6-4473-4207-9854-67277406A486}"/>
    <pc:docChg chg="addSld modSld sldOrd">
      <pc:chgData name="Don Victor Idos" userId="S::dlidos@student.apc.edu.ph::37aaa5dc-01a3-44ac-a1b9-2d09887c29bf" providerId="AD" clId="Web-{7F0451A6-4473-4207-9854-67277406A486}" dt="2025-10-20T18:15:27.666" v="66" actId="1076"/>
      <pc:docMkLst>
        <pc:docMk/>
      </pc:docMkLst>
      <pc:sldChg chg="modSp">
        <pc:chgData name="Don Victor Idos" userId="S::dlidos@student.apc.edu.ph::37aaa5dc-01a3-44ac-a1b9-2d09887c29bf" providerId="AD" clId="Web-{7F0451A6-4473-4207-9854-67277406A486}" dt="2025-10-20T17:43:00.684" v="8" actId="20577"/>
        <pc:sldMkLst>
          <pc:docMk/>
          <pc:sldMk cId="1160115682" sldId="376"/>
        </pc:sldMkLst>
        <pc:spChg chg="mod">
          <ac:chgData name="Don Victor Idos" userId="S::dlidos@student.apc.edu.ph::37aaa5dc-01a3-44ac-a1b9-2d09887c29bf" providerId="AD" clId="Web-{7F0451A6-4473-4207-9854-67277406A486}" dt="2025-10-20T17:43:00.684" v="8" actId="20577"/>
          <ac:spMkLst>
            <pc:docMk/>
            <pc:sldMk cId="1160115682" sldId="376"/>
            <ac:spMk id="6" creationId="{46A4BFCF-1F18-7F4C-4625-116D78BF2402}"/>
          </ac:spMkLst>
        </pc:spChg>
      </pc:sldChg>
      <pc:sldChg chg="ord">
        <pc:chgData name="Don Victor Idos" userId="S::dlidos@student.apc.edu.ph::37aaa5dc-01a3-44ac-a1b9-2d09887c29bf" providerId="AD" clId="Web-{7F0451A6-4473-4207-9854-67277406A486}" dt="2025-10-20T17:39:27.400" v="1"/>
        <pc:sldMkLst>
          <pc:docMk/>
          <pc:sldMk cId="2864489320" sldId="377"/>
        </pc:sldMkLst>
      </pc:sldChg>
      <pc:sldChg chg="ord">
        <pc:chgData name="Don Victor Idos" userId="S::dlidos@student.apc.edu.ph::37aaa5dc-01a3-44ac-a1b9-2d09887c29bf" providerId="AD" clId="Web-{7F0451A6-4473-4207-9854-67277406A486}" dt="2025-10-20T17:39:37.166" v="3"/>
        <pc:sldMkLst>
          <pc:docMk/>
          <pc:sldMk cId="39152628" sldId="378"/>
        </pc:sldMkLst>
      </pc:sldChg>
      <pc:sldChg chg="modSp">
        <pc:chgData name="Don Victor Idos" userId="S::dlidos@student.apc.edu.ph::37aaa5dc-01a3-44ac-a1b9-2d09887c29bf" providerId="AD" clId="Web-{7F0451A6-4473-4207-9854-67277406A486}" dt="2025-10-20T17:43:01.903" v="10" actId="1076"/>
        <pc:sldMkLst>
          <pc:docMk/>
          <pc:sldMk cId="196797026" sldId="395"/>
        </pc:sldMkLst>
        <pc:spChg chg="mod">
          <ac:chgData name="Don Victor Idos" userId="S::dlidos@student.apc.edu.ph::37aaa5dc-01a3-44ac-a1b9-2d09887c29bf" providerId="AD" clId="Web-{7F0451A6-4473-4207-9854-67277406A486}" dt="2025-10-20T17:43:01.903" v="10" actId="1076"/>
          <ac:spMkLst>
            <pc:docMk/>
            <pc:sldMk cId="196797026" sldId="395"/>
            <ac:spMk id="3" creationId="{C9DCE599-13CC-F4D5-AEFD-1E56A7F475EE}"/>
          </ac:spMkLst>
        </pc:spChg>
        <pc:picChg chg="mod">
          <ac:chgData name="Don Victor Idos" userId="S::dlidos@student.apc.edu.ph::37aaa5dc-01a3-44ac-a1b9-2d09887c29bf" providerId="AD" clId="Web-{7F0451A6-4473-4207-9854-67277406A486}" dt="2025-10-20T17:42:23.481" v="5" actId="1076"/>
          <ac:picMkLst>
            <pc:docMk/>
            <pc:sldMk cId="196797026" sldId="395"/>
            <ac:picMk id="2" creationId="{4D2BB42E-B793-85D6-1C9C-501F3CEB6A61}"/>
          </ac:picMkLst>
        </pc:picChg>
      </pc:sldChg>
      <pc:sldChg chg="addSp">
        <pc:chgData name="Don Victor Idos" userId="S::dlidos@student.apc.edu.ph::37aaa5dc-01a3-44ac-a1b9-2d09887c29bf" providerId="AD" clId="Web-{7F0451A6-4473-4207-9854-67277406A486}" dt="2025-10-20T18:06:00.961" v="44"/>
        <pc:sldMkLst>
          <pc:docMk/>
          <pc:sldMk cId="2729466198" sldId="405"/>
        </pc:sldMkLst>
        <pc:spChg chg="add">
          <ac:chgData name="Don Victor Idos" userId="S::dlidos@student.apc.edu.ph::37aaa5dc-01a3-44ac-a1b9-2d09887c29bf" providerId="AD" clId="Web-{7F0451A6-4473-4207-9854-67277406A486}" dt="2025-10-20T18:06:00.961" v="44"/>
          <ac:spMkLst>
            <pc:docMk/>
            <pc:sldMk cId="2729466198" sldId="405"/>
            <ac:spMk id="9" creationId="{05E274DA-0FA1-FF05-EF51-0945471644AF}"/>
          </ac:spMkLst>
        </pc:spChg>
        <pc:picChg chg="add">
          <ac:chgData name="Don Victor Idos" userId="S::dlidos@student.apc.edu.ph::37aaa5dc-01a3-44ac-a1b9-2d09887c29bf" providerId="AD" clId="Web-{7F0451A6-4473-4207-9854-67277406A486}" dt="2025-10-20T18:06:00.961" v="43"/>
          <ac:picMkLst>
            <pc:docMk/>
            <pc:sldMk cId="2729466198" sldId="405"/>
            <ac:picMk id="6" creationId="{B9C6616C-8D27-9F69-5C26-CF0A095DCF9F}"/>
          </ac:picMkLst>
        </pc:picChg>
      </pc:sldChg>
      <pc:sldChg chg="addSp">
        <pc:chgData name="Don Victor Idos" userId="S::dlidos@student.apc.edu.ph::37aaa5dc-01a3-44ac-a1b9-2d09887c29bf" providerId="AD" clId="Web-{7F0451A6-4473-4207-9854-67277406A486}" dt="2025-10-20T18:06:05.492" v="46"/>
        <pc:sldMkLst>
          <pc:docMk/>
          <pc:sldMk cId="2120629074" sldId="406"/>
        </pc:sldMkLst>
        <pc:spChg chg="add">
          <ac:chgData name="Don Victor Idos" userId="S::dlidos@student.apc.edu.ph::37aaa5dc-01a3-44ac-a1b9-2d09887c29bf" providerId="AD" clId="Web-{7F0451A6-4473-4207-9854-67277406A486}" dt="2025-10-20T18:06:05.492" v="46"/>
          <ac:spMkLst>
            <pc:docMk/>
            <pc:sldMk cId="2120629074" sldId="406"/>
            <ac:spMk id="7" creationId="{C18D99F9-BCB5-5BD9-B69E-5E86D472CDB8}"/>
          </ac:spMkLst>
        </pc:spChg>
        <pc:picChg chg="add">
          <ac:chgData name="Don Victor Idos" userId="S::dlidos@student.apc.edu.ph::37aaa5dc-01a3-44ac-a1b9-2d09887c29bf" providerId="AD" clId="Web-{7F0451A6-4473-4207-9854-67277406A486}" dt="2025-10-20T18:06:05.476" v="45"/>
          <ac:picMkLst>
            <pc:docMk/>
            <pc:sldMk cId="2120629074" sldId="406"/>
            <ac:picMk id="5" creationId="{92F7C927-7DE3-3C87-8D03-AEFFC89AA806}"/>
          </ac:picMkLst>
        </pc:picChg>
      </pc:sldChg>
      <pc:sldChg chg="addSp delSp modSp">
        <pc:chgData name="Don Victor Idos" userId="S::dlidos@student.apc.edu.ph::37aaa5dc-01a3-44ac-a1b9-2d09887c29bf" providerId="AD" clId="Web-{7F0451A6-4473-4207-9854-67277406A486}" dt="2025-10-20T18:04:34.407" v="42" actId="20577"/>
        <pc:sldMkLst>
          <pc:docMk/>
          <pc:sldMk cId="989640377" sldId="407"/>
        </pc:sldMkLst>
        <pc:spChg chg="mod">
          <ac:chgData name="Don Victor Idos" userId="S::dlidos@student.apc.edu.ph::37aaa5dc-01a3-44ac-a1b9-2d09887c29bf" providerId="AD" clId="Web-{7F0451A6-4473-4207-9854-67277406A486}" dt="2025-10-20T18:04:34.407" v="42" actId="20577"/>
          <ac:spMkLst>
            <pc:docMk/>
            <pc:sldMk cId="989640377" sldId="407"/>
            <ac:spMk id="32" creationId="{EF5139F5-7CA5-CC4C-3E52-AE927860103E}"/>
          </ac:spMkLst>
        </pc:spChg>
        <pc:picChg chg="mod">
          <ac:chgData name="Don Victor Idos" userId="S::dlidos@student.apc.edu.ph::37aaa5dc-01a3-44ac-a1b9-2d09887c29bf" providerId="AD" clId="Web-{7F0451A6-4473-4207-9854-67277406A486}" dt="2025-10-20T17:43:18.841" v="14" actId="1076"/>
          <ac:picMkLst>
            <pc:docMk/>
            <pc:sldMk cId="989640377" sldId="407"/>
            <ac:picMk id="4" creationId="{EE6D1268-46DA-8E67-391F-464952D91F5A}"/>
          </ac:picMkLst>
        </pc:picChg>
      </pc:sldChg>
      <pc:sldChg chg="addSp delSp modSp add replId">
        <pc:chgData name="Don Victor Idos" userId="S::dlidos@student.apc.edu.ph::37aaa5dc-01a3-44ac-a1b9-2d09887c29bf" providerId="AD" clId="Web-{7F0451A6-4473-4207-9854-67277406A486}" dt="2025-10-20T18:15:27.666" v="66" actId="1076"/>
        <pc:sldMkLst>
          <pc:docMk/>
          <pc:sldMk cId="1308598407" sldId="408"/>
        </pc:sldMkLst>
        <pc:spChg chg="add">
          <ac:chgData name="Don Victor Idos" userId="S::dlidos@student.apc.edu.ph::37aaa5dc-01a3-44ac-a1b9-2d09887c29bf" providerId="AD" clId="Web-{7F0451A6-4473-4207-9854-67277406A486}" dt="2025-10-20T18:09:19.251" v="54"/>
          <ac:spMkLst>
            <pc:docMk/>
            <pc:sldMk cId="1308598407" sldId="408"/>
            <ac:spMk id="9" creationId="{F0CED247-F439-E3F7-8B23-5F95415ABE3C}"/>
          </ac:spMkLst>
        </pc:spChg>
        <pc:picChg chg="add">
          <ac:chgData name="Don Victor Idos" userId="S::dlidos@student.apc.edu.ph::37aaa5dc-01a3-44ac-a1b9-2d09887c29bf" providerId="AD" clId="Web-{7F0451A6-4473-4207-9854-67277406A486}" dt="2025-10-20T18:09:19.251" v="53"/>
          <ac:picMkLst>
            <pc:docMk/>
            <pc:sldMk cId="1308598407" sldId="408"/>
            <ac:picMk id="6" creationId="{4CCD2424-48E4-C1D8-A00D-9CC59C03E0AE}"/>
          </ac:picMkLst>
        </pc:picChg>
        <pc:picChg chg="add mod">
          <ac:chgData name="Don Victor Idos" userId="S::dlidos@student.apc.edu.ph::37aaa5dc-01a3-44ac-a1b9-2d09887c29bf" providerId="AD" clId="Web-{7F0451A6-4473-4207-9854-67277406A486}" dt="2025-10-20T18:15:27.666" v="66" actId="1076"/>
          <ac:picMkLst>
            <pc:docMk/>
            <pc:sldMk cId="1308598407" sldId="408"/>
            <ac:picMk id="11" creationId="{5AC6FE85-08FA-F90E-005A-9431282A8B60}"/>
          </ac:picMkLst>
        </pc:picChg>
      </pc:sldChg>
    </pc:docChg>
  </pc:docChgLst>
  <pc:docChgLst>
    <pc:chgData name="John Michael Maala" userId="39e0a3b8-8269-43b4-bae9-c2202a6d1c2e" providerId="ADAL" clId="{4236CB69-027C-49E3-B38E-9D5B5361BF39}"/>
    <pc:docChg chg="undo custSel addSld delSld modSld sldOrd">
      <pc:chgData name="John Michael Maala" userId="39e0a3b8-8269-43b4-bae9-c2202a6d1c2e" providerId="ADAL" clId="{4236CB69-027C-49E3-B38E-9D5B5361BF39}" dt="2025-10-21T05:22:35.125" v="245" actId="790"/>
      <pc:docMkLst>
        <pc:docMk/>
      </pc:docMkLst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1411064408" sldId="364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411064408" sldId="364"/>
            <ac:spMk id="2" creationId="{98540E21-1FBA-8F91-6CC9-74BD4C27866F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411064408" sldId="364"/>
            <ac:spMk id="4" creationId="{86D89BA3-790B-04DE-C6EA-10C6B2E881B4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411064408" sldId="364"/>
            <ac:spMk id="23" creationId="{C442F548-C92C-AB56-670E-3019E314A97E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411064408" sldId="364"/>
            <ac:spMk id="31" creationId="{DAAEEB0E-4B34-DA87-659F-85EFAF3F7CB3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411064408" sldId="364"/>
            <ac:spMk id="36" creationId="{16AD01F5-B843-9F30-44C0-3941E65F5826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3826562919" sldId="372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826562919" sldId="372"/>
            <ac:spMk id="3" creationId="{DB08A064-0231-FC71-2394-7B023AED4FE6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826562919" sldId="372"/>
            <ac:spMk id="5" creationId="{3FE95E9A-3374-F417-6346-C7D052C9ADB4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826562919" sldId="372"/>
            <ac:spMk id="8" creationId="{B4A81A14-98F1-D57B-14FA-6C32D34C4B3B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47941824" sldId="374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7941824" sldId="374"/>
            <ac:spMk id="3" creationId="{D669AE9F-EA46-37AC-89B9-085853ED25CF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7941824" sldId="374"/>
            <ac:spMk id="7" creationId="{4697B255-FC2A-E1AA-4127-E7FAA98BC044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7941824" sldId="374"/>
            <ac:spMk id="9" creationId="{A588107C-2936-0BA2-7236-5A15573F8FE4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7941824" sldId="374"/>
            <ac:spMk id="10" creationId="{5CD2F913-457E-632D-313A-E6D82ACF4A33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1160115682" sldId="376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160115682" sldId="376"/>
            <ac:spMk id="2" creationId="{9FF211DC-E84A-AAAA-D61A-11D612EC6694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160115682" sldId="376"/>
            <ac:spMk id="3" creationId="{325246C8-DB8F-B331-2EEB-33A2200123C4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160115682" sldId="376"/>
            <ac:spMk id="4" creationId="{E7A81DF0-5294-C73C-BA1F-B916A8B17593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160115682" sldId="376"/>
            <ac:spMk id="6" creationId="{46A4BFCF-1F18-7F4C-4625-116D78BF2402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160115682" sldId="376"/>
            <ac:spMk id="10" creationId="{DEC035C2-9A65-D515-3761-E98B6DAFCD10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2864489320" sldId="377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864489320" sldId="377"/>
            <ac:spMk id="6" creationId="{C44F7336-95DB-D9BE-76BF-8E1EA4F1C4C0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864489320" sldId="377"/>
            <ac:spMk id="27" creationId="{F6799270-CAED-7DD0-29EE-86149A1EBED2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39152628" sldId="378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9152628" sldId="378"/>
            <ac:spMk id="3" creationId="{8FAD294B-6C94-0844-A351-35357D0D901F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9152628" sldId="378"/>
            <ac:spMk id="7" creationId="{E4461667-A277-89B6-B8E2-E71C5298BD80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712923220" sldId="379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712923220" sldId="379"/>
            <ac:spMk id="5" creationId="{DDA8B99F-4047-79E3-103C-C49EE87FD554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712923220" sldId="379"/>
            <ac:spMk id="7" creationId="{6B8ABB84-1688-DA68-984C-66EEDFD54D04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3785499839" sldId="380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785499839" sldId="380"/>
            <ac:spMk id="3" creationId="{2248FC19-BC04-FD69-097D-459BC35D2CFE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785499839" sldId="380"/>
            <ac:spMk id="5" creationId="{9D24F87B-0CB2-D3B0-C815-3C3BD38771C2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2609947491" sldId="381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609947491" sldId="381"/>
            <ac:spMk id="3" creationId="{D390E735-82C4-16CE-4406-20580480FF52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609947491" sldId="381"/>
            <ac:spMk id="8" creationId="{FEE224EB-D824-DAA1-B082-02E680AB2BE5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1341992905" sldId="382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341992905" sldId="382"/>
            <ac:spMk id="3" creationId="{C4201D64-3A74-7C2A-D4F7-DA287FA5C269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341992905" sldId="382"/>
            <ac:spMk id="8" creationId="{1EF3045F-48CD-3E6E-F728-744E852C6774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341992905" sldId="382"/>
            <ac:spMk id="10" creationId="{29F35452-33B4-6D37-470A-EB2E73666F29}"/>
          </ac:spMkLst>
        </pc:spChg>
      </pc:sldChg>
      <pc:sldChg chg="addSp delSp 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2422228729" sldId="383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422228729" sldId="383"/>
            <ac:spMk id="3" creationId="{02EA94B9-E06C-6086-996F-5F7F1B342C8D}"/>
          </ac:spMkLst>
        </pc:spChg>
        <pc:spChg chg="add 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422228729" sldId="383"/>
            <ac:spMk id="7" creationId="{665C341F-C92A-2572-A733-63FC79A541DF}"/>
          </ac:spMkLst>
        </pc:spChg>
        <pc:spChg chg="add 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422228729" sldId="383"/>
            <ac:spMk id="13" creationId="{FE796B3E-70C7-94C8-E314-B5B4943BE830}"/>
          </ac:spMkLst>
        </pc:spChg>
        <pc:picChg chg="add mod">
          <ac:chgData name="John Michael Maala" userId="39e0a3b8-8269-43b4-bae9-c2202a6d1c2e" providerId="ADAL" clId="{4236CB69-027C-49E3-B38E-9D5B5361BF39}" dt="2025-10-21T05:17:41.022" v="223" actId="14100"/>
          <ac:picMkLst>
            <pc:docMk/>
            <pc:sldMk cId="2422228729" sldId="383"/>
            <ac:picMk id="11" creationId="{D341436D-C99D-8841-1ED8-FC3A623017EF}"/>
          </ac:picMkLst>
        </pc:picChg>
        <pc:picChg chg="add mod">
          <ac:chgData name="John Michael Maala" userId="39e0a3b8-8269-43b4-bae9-c2202a6d1c2e" providerId="ADAL" clId="{4236CB69-027C-49E3-B38E-9D5B5361BF39}" dt="2025-10-21T05:17:04.247" v="214" actId="1076"/>
          <ac:picMkLst>
            <pc:docMk/>
            <pc:sldMk cId="2422228729" sldId="383"/>
            <ac:picMk id="12" creationId="{90247B25-C4B1-24AC-9F3C-4A8081339E82}"/>
          </ac:picMkLst>
        </pc:pic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2987023281" sldId="384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987023281" sldId="384"/>
            <ac:spMk id="5" creationId="{B60E598D-D9F3-72D8-3FC9-46F6DA7FFF5A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987023281" sldId="384"/>
            <ac:spMk id="7" creationId="{6F5A0789-2266-908B-F57E-17A046695CDE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1209751156" sldId="385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209751156" sldId="385"/>
            <ac:spMk id="3" creationId="{A0814E2B-B27C-AB80-49D0-8FF8484F736E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209751156" sldId="385"/>
            <ac:spMk id="4" creationId="{1E1CB72A-2EB0-85C6-D773-5BE00077E90C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209751156" sldId="385"/>
            <ac:spMk id="5" creationId="{A0A282E7-626A-CAD9-4CF7-6A312EBBFEFF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209751156" sldId="385"/>
            <ac:spMk id="14" creationId="{F41082DC-4A29-9C0D-0731-61A454CF4623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1935812540" sldId="386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935812540" sldId="386"/>
            <ac:spMk id="3" creationId="{A3992E1E-725D-CF06-0275-2FCEDA0B355D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935812540" sldId="386"/>
            <ac:spMk id="4" creationId="{809166F0-DE3D-8B3E-49E9-C49195D97688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3933268137" sldId="388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933268137" sldId="388"/>
            <ac:spMk id="2" creationId="{1564D685-BE58-91B7-00D0-DB4490094D62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933268137" sldId="388"/>
            <ac:spMk id="3" creationId="{43A4C81F-8680-BD49-8F62-F4E85D39D967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2284812812" sldId="389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284812812" sldId="389"/>
            <ac:spMk id="2" creationId="{205E9604-D4F8-5119-EFE9-3FE8C645DCCA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284812812" sldId="389"/>
            <ac:spMk id="3" creationId="{1303A8DD-4BCA-6FDE-62DF-D94DAC1AF3C6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2319058880" sldId="390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319058880" sldId="390"/>
            <ac:spMk id="3" creationId="{6D6F2282-D497-9810-1890-79E4F5D966C3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319058880" sldId="390"/>
            <ac:spMk id="5" creationId="{279B684A-0DB7-A3CD-9536-63F3AE03B1F8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319058880" sldId="390"/>
            <ac:spMk id="9" creationId="{556DE4D0-ABAF-B574-3D13-7FBD5F00FD2E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319058880" sldId="390"/>
            <ac:spMk id="14" creationId="{9DB792D6-A42F-81F7-4F7F-14CC194F00E1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1071760443" sldId="391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071760443" sldId="391"/>
            <ac:spMk id="3" creationId="{33E78828-BDA5-A1DA-2178-D9176A21E6E8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071760443" sldId="391"/>
            <ac:spMk id="6" creationId="{5DF95870-C83D-59F1-585A-8964AF5DAE42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497796900" sldId="392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97796900" sldId="392"/>
            <ac:spMk id="3" creationId="{1339156F-FA42-CA78-F1F4-F53600C86D57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97796900" sldId="392"/>
            <ac:spMk id="11" creationId="{4F6B50F2-7D53-504A-9C03-6F933127AE31}"/>
          </ac:spMkLst>
        </pc:spChg>
      </pc:sldChg>
      <pc:sldChg chg="addSp delSp 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522430902" sldId="393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522430902" sldId="393"/>
            <ac:spMk id="2" creationId="{941F6AAA-0B76-B878-C4D5-666DB56E0EE2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522430902" sldId="393"/>
            <ac:spMk id="3" creationId="{0783AB54-DB00-CF36-894A-2559CF2F22AB}"/>
          </ac:spMkLst>
        </pc:spChg>
        <pc:spChg chg="add 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522430902" sldId="393"/>
            <ac:spMk id="5" creationId="{BAA7C8B5-2C38-A77A-1BB8-86AC846E0DC6}"/>
          </ac:spMkLst>
        </pc:spChg>
        <pc:picChg chg="add mod">
          <ac:chgData name="John Michael Maala" userId="39e0a3b8-8269-43b4-bae9-c2202a6d1c2e" providerId="ADAL" clId="{4236CB69-027C-49E3-B38E-9D5B5361BF39}" dt="2025-10-20T17:53:27.190" v="86" actId="1076"/>
          <ac:picMkLst>
            <pc:docMk/>
            <pc:sldMk cId="522430902" sldId="393"/>
            <ac:picMk id="6" creationId="{C9295B56-F56E-A9C0-4B32-1395A60FA191}"/>
          </ac:picMkLst>
        </pc:picChg>
        <pc:picChg chg="add mod ord">
          <ac:chgData name="John Michael Maala" userId="39e0a3b8-8269-43b4-bae9-c2202a6d1c2e" providerId="ADAL" clId="{4236CB69-027C-49E3-B38E-9D5B5361BF39}" dt="2025-10-21T04:15:01.002" v="186" actId="171"/>
          <ac:picMkLst>
            <pc:docMk/>
            <pc:sldMk cId="522430902" sldId="393"/>
            <ac:picMk id="7" creationId="{2885489F-9596-3049-9B38-3FB38F00D611}"/>
          </ac:picMkLst>
        </pc:pic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3067872403" sldId="394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067872403" sldId="394"/>
            <ac:spMk id="3" creationId="{7177C8B5-BEC9-E729-DE72-24B6CD2EF744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067872403" sldId="394"/>
            <ac:spMk id="5" creationId="{071FC9D7-5A49-F5B7-E8F0-4571D94A5D7C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067872403" sldId="394"/>
            <ac:spMk id="7" creationId="{D722F5FC-021F-DBE0-C85E-59AB64BBD815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196797026" sldId="395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96797026" sldId="395"/>
            <ac:spMk id="3" creationId="{C9DCE599-13CC-F4D5-AEFD-1E56A7F475EE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96797026" sldId="395"/>
            <ac:spMk id="7" creationId="{8A5F9410-518E-3A68-F707-E4F9882FDF70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429493233" sldId="396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29493233" sldId="396"/>
            <ac:spMk id="3" creationId="{B7BBA40E-9060-11A3-5CF9-F7FF442CC790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29493233" sldId="396"/>
            <ac:spMk id="7" creationId="{B6DE4EBF-2D77-2C31-485E-8FB6753B26AC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2449923954" sldId="397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449923954" sldId="397"/>
            <ac:spMk id="3" creationId="{B2FA94D9-2294-7E04-2B36-00717A2D5FA5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449923954" sldId="397"/>
            <ac:spMk id="7" creationId="{AD6120D4-64ED-1089-3D3D-823458707F41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3959418300" sldId="398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959418300" sldId="398"/>
            <ac:spMk id="3" creationId="{A9239646-5B71-2936-F4D7-4DD132CFCEA5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959418300" sldId="398"/>
            <ac:spMk id="7" creationId="{C9879E2E-F7D0-A1E0-D234-60B5D08C902F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3542242030" sldId="399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542242030" sldId="399"/>
            <ac:spMk id="3" creationId="{C2FA8482-20C6-54F7-A5DC-0C27FCEFF7AC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542242030" sldId="399"/>
            <ac:spMk id="7" creationId="{3C5DE897-10C0-17DF-4EE4-89A86E6AE6FA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873487609" sldId="400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873487609" sldId="400"/>
            <ac:spMk id="3" creationId="{A2E1E977-C103-43CF-B9AE-7B453DF0A98E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873487609" sldId="400"/>
            <ac:spMk id="5" creationId="{B014D1E2-EE82-FEFE-B291-AD437863194A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873487609" sldId="400"/>
            <ac:spMk id="6" creationId="{142E4426-5324-93B6-085D-EEB1D4131156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3166128375" sldId="401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166128375" sldId="401"/>
            <ac:spMk id="3" creationId="{BFDE29A5-DF51-AB85-87F9-C64B7958FEF6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166128375" sldId="401"/>
            <ac:spMk id="7" creationId="{E5CA6B01-DA81-0E11-03A2-72F2F8774ED9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1127548876" sldId="402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127548876" sldId="402"/>
            <ac:spMk id="2" creationId="{69FDC1E5-FBB1-0F38-94C3-3EA721F32692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127548876" sldId="402"/>
            <ac:spMk id="3" creationId="{062C0D77-13D6-E1E1-86D0-9A3AE5DF44D2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127548876" sldId="402"/>
            <ac:spMk id="7" creationId="{A083B3B8-6528-5502-A2C5-5D5222991682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127548876" sldId="402"/>
            <ac:spMk id="23" creationId="{A6133BD7-B1A2-6165-B7D2-EB2C4896AE46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127548876" sldId="402"/>
            <ac:spMk id="31" creationId="{FA11A82E-9253-270F-5AD4-A61C6CA3A03D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416480543" sldId="403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16480543" sldId="403"/>
            <ac:spMk id="2" creationId="{A5190799-7B46-730B-C117-F2AECF46229E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16480543" sldId="403"/>
            <ac:spMk id="5" creationId="{D844F951-E8DE-B0F9-5CE9-F34E8324FE95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16480543" sldId="403"/>
            <ac:spMk id="8" creationId="{8E3F9E2F-A4E9-86CE-7AE7-4678340AF216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16480543" sldId="403"/>
            <ac:spMk id="23" creationId="{8590C022-8276-C759-ED21-41FBD4282115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16480543" sldId="403"/>
            <ac:spMk id="31" creationId="{9B7531CE-E2FE-DBD0-B169-E28A2014A33F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2426811022" sldId="404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426811022" sldId="404"/>
            <ac:spMk id="3" creationId="{1217EC70-3C24-532B-E9EF-EE6CEF8BC922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426811022" sldId="404"/>
            <ac:spMk id="4" creationId="{23969A84-E81D-E026-12D0-F6EF292ADF7C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426811022" sldId="404"/>
            <ac:spMk id="5" creationId="{F332575A-2070-73BB-E661-4B76EE909B56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426811022" sldId="404"/>
            <ac:spMk id="7" creationId="{0D783409-DE54-AEFD-E619-933244F8BFBE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2729466198" sldId="405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729466198" sldId="405"/>
            <ac:spMk id="2" creationId="{48A9FAC0-B5E2-FB97-8934-0E6E46F7509C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729466198" sldId="405"/>
            <ac:spMk id="3" creationId="{787C28DD-8F4A-B925-17E4-067284D2C5FA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729466198" sldId="405"/>
            <ac:spMk id="9" creationId="{05E274DA-0FA1-FF05-EF51-0945471644AF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729466198" sldId="405"/>
            <ac:spMk id="23" creationId="{A76F6BBD-1775-65B5-348F-31DA3513CA04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729466198" sldId="405"/>
            <ac:spMk id="31" creationId="{9F7519DA-6A17-07C5-2D28-890343C681CE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2120629074" sldId="406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120629074" sldId="406"/>
            <ac:spMk id="2" creationId="{690D7CF7-7E83-8D54-7860-527E42E2304C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120629074" sldId="406"/>
            <ac:spMk id="3" creationId="{E0B076EC-8234-A2C4-A660-43424FDD0B1F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120629074" sldId="406"/>
            <ac:spMk id="7" creationId="{C18D99F9-BCB5-5BD9-B69E-5E86D472CDB8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120629074" sldId="406"/>
            <ac:spMk id="23" creationId="{78502C2E-2FE3-C3A6-B291-E9423342700A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2120629074" sldId="406"/>
            <ac:spMk id="31" creationId="{3538F37B-7122-2338-3217-DD66812C4604}"/>
          </ac:spMkLst>
        </pc:spChg>
      </pc:sldChg>
      <pc:sldChg chg="addSp delSp 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989640377" sldId="407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989640377" sldId="407"/>
            <ac:spMk id="7" creationId="{B2584585-2825-494A-EAE4-DFD7987D2FD4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989640377" sldId="407"/>
            <ac:spMk id="8" creationId="{FA000901-2101-A3D8-DC0A-A859C660030A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989640377" sldId="407"/>
            <ac:spMk id="11" creationId="{CE7E84E8-2402-415D-4632-8FE01A84AD0C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989640377" sldId="407"/>
            <ac:spMk id="14" creationId="{A01D763B-56A4-8AFD-2FA6-7312786E2AB2}"/>
          </ac:spMkLst>
        </pc:spChg>
        <pc:spChg chg="add 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989640377" sldId="407"/>
            <ac:spMk id="29" creationId="{1493A087-78E0-C6D8-5B34-308B5442B46E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989640377" sldId="407"/>
            <ac:spMk id="30" creationId="{1B930864-84FC-A3BF-4E08-84DCABD6633E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989640377" sldId="407"/>
            <ac:spMk id="31" creationId="{004E8360-6A8D-405B-0DE1-011EAD7149AF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989640377" sldId="407"/>
            <ac:spMk id="32" creationId="{EF5139F5-7CA5-CC4C-3E52-AE927860103E}"/>
          </ac:spMkLst>
        </pc:spChg>
        <pc:spChg chg="mod">
          <ac:chgData name="John Michael Maala" userId="39e0a3b8-8269-43b4-bae9-c2202a6d1c2e" providerId="ADAL" clId="{4236CB69-027C-49E3-B38E-9D5B5361BF39}" dt="2025-10-20T17:42:25.687" v="13" actId="20577"/>
          <ac:spMkLst>
            <pc:docMk/>
            <pc:sldMk cId="989640377" sldId="407"/>
            <ac:spMk id="33" creationId="{B60A17CC-D642-DBBD-24A2-1E9424B953FA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989640377" sldId="407"/>
            <ac:spMk id="34" creationId="{F124079E-CFE0-77A3-1069-5D50F778F4E8}"/>
          </ac:spMkLst>
        </pc:spChg>
        <pc:spChg chg="add mod">
          <ac:chgData name="John Michael Maala" userId="39e0a3b8-8269-43b4-bae9-c2202a6d1c2e" providerId="ADAL" clId="{4236CB69-027C-49E3-B38E-9D5B5361BF39}" dt="2025-10-20T18:09:53.967" v="138"/>
          <ac:spMkLst>
            <pc:docMk/>
            <pc:sldMk cId="989640377" sldId="407"/>
            <ac:spMk id="44" creationId="{39B5A8DA-548F-5CE4-9EDE-53A3542C79A0}"/>
          </ac:spMkLst>
        </pc:spChg>
        <pc:spChg chg="add 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989640377" sldId="407"/>
            <ac:spMk id="50" creationId="{4DDEDDB8-298F-317C-5A63-97DAADFA3C0A}"/>
          </ac:spMkLst>
        </pc:spChg>
        <pc:picChg chg="mod">
          <ac:chgData name="John Michael Maala" userId="39e0a3b8-8269-43b4-bae9-c2202a6d1c2e" providerId="ADAL" clId="{4236CB69-027C-49E3-B38E-9D5B5361BF39}" dt="2025-10-20T18:02:46.195" v="117" actId="1076"/>
          <ac:picMkLst>
            <pc:docMk/>
            <pc:sldMk cId="989640377" sldId="407"/>
            <ac:picMk id="13" creationId="{FE26D376-5EA1-3F7E-9168-4747F6CC6DE2}"/>
          </ac:picMkLst>
        </pc:picChg>
        <pc:picChg chg="add mod">
          <ac:chgData name="John Michael Maala" userId="39e0a3b8-8269-43b4-bae9-c2202a6d1c2e" providerId="ADAL" clId="{4236CB69-027C-49E3-B38E-9D5B5361BF39}" dt="2025-10-20T17:45:15.677" v="31" actId="11530"/>
          <ac:picMkLst>
            <pc:docMk/>
            <pc:sldMk cId="989640377" sldId="407"/>
            <ac:picMk id="15" creationId="{A20D17B1-ADC7-2C8E-17D3-C286D493BD68}"/>
          </ac:picMkLst>
        </pc:picChg>
        <pc:picChg chg="mod">
          <ac:chgData name="John Michael Maala" userId="39e0a3b8-8269-43b4-bae9-c2202a6d1c2e" providerId="ADAL" clId="{4236CB69-027C-49E3-B38E-9D5B5361BF39}" dt="2025-10-20T18:13:09.283" v="160" actId="14100"/>
          <ac:picMkLst>
            <pc:docMk/>
            <pc:sldMk cId="989640377" sldId="407"/>
            <ac:picMk id="15362" creationId="{D8C2ABA0-E8B7-B166-6BDB-6F7FB230A8A3}"/>
          </ac:picMkLst>
        </pc:pic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1308598407" sldId="408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308598407" sldId="408"/>
            <ac:spMk id="3" creationId="{30B01CF5-375D-3CFF-1B12-24ED76FC4547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308598407" sldId="408"/>
            <ac:spMk id="9" creationId="{F0CED247-F439-E3F7-8B23-5F95415ABE3C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1740661293" sldId="410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740661293" sldId="410"/>
            <ac:spMk id="3" creationId="{168DBD45-FF9E-6728-0EA0-A64A633AEA9D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740661293" sldId="410"/>
            <ac:spMk id="12" creationId="{481876EC-193B-A965-28AB-F93E9C575FF1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4222107910" sldId="411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222107910" sldId="411"/>
            <ac:spMk id="3" creationId="{E0F2E66B-C47A-F8F7-E780-8032D5B9ED71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4222107910" sldId="411"/>
            <ac:spMk id="7" creationId="{0F609D65-AC3B-7657-47D9-F21D494B6497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3574685344" sldId="412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574685344" sldId="412"/>
            <ac:spMk id="3" creationId="{A856C3F7-FC24-6DB8-D58D-42AC7ECD69C9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574685344" sldId="412"/>
            <ac:spMk id="5" creationId="{C9DBD19D-0489-79FB-4E32-31C84BFE19E3}"/>
          </ac:spMkLst>
        </pc:spChg>
      </pc:sldChg>
      <pc:sldChg chg="modSp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1472646669" sldId="413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472646669" sldId="413"/>
            <ac:spMk id="3" creationId="{87BA63C6-47F9-089F-FEBB-7057D425FBE3}"/>
          </ac:spMkLst>
        </pc:spChg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1472646669" sldId="413"/>
            <ac:spMk id="11" creationId="{1C3CEA04-3F61-0D88-4391-323297E8366A}"/>
          </ac:spMkLst>
        </pc:spChg>
      </pc:sldChg>
      <pc:sldChg chg="addSp delSp modSp add mod">
        <pc:chgData name="John Michael Maala" userId="39e0a3b8-8269-43b4-bae9-c2202a6d1c2e" providerId="ADAL" clId="{4236CB69-027C-49E3-B38E-9D5B5361BF39}" dt="2025-10-21T05:22:35.125" v="245" actId="790"/>
        <pc:sldMkLst>
          <pc:docMk/>
          <pc:sldMk cId="3720054815" sldId="414"/>
        </pc:sldMkLst>
        <pc:spChg chg="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720054815" sldId="414"/>
            <ac:spMk id="3" creationId="{FE78D07E-6145-4CE6-C880-661A25216A24}"/>
          </ac:spMkLst>
        </pc:spChg>
        <pc:spChg chg="add mod">
          <ac:chgData name="John Michael Maala" userId="39e0a3b8-8269-43b4-bae9-c2202a6d1c2e" providerId="ADAL" clId="{4236CB69-027C-49E3-B38E-9D5B5361BF39}" dt="2025-10-21T05:22:35.125" v="245" actId="790"/>
          <ac:spMkLst>
            <pc:docMk/>
            <pc:sldMk cId="3720054815" sldId="414"/>
            <ac:spMk id="10" creationId="{FB468047-573C-FE77-4002-8AF40509E278}"/>
          </ac:spMkLst>
        </pc:spChg>
        <pc:picChg chg="add mod">
          <ac:chgData name="John Michael Maala" userId="39e0a3b8-8269-43b4-bae9-c2202a6d1c2e" providerId="ADAL" clId="{4236CB69-027C-49E3-B38E-9D5B5361BF39}" dt="2025-10-21T05:21:39.160" v="238" actId="1076"/>
          <ac:picMkLst>
            <pc:docMk/>
            <pc:sldMk cId="3720054815" sldId="414"/>
            <ac:picMk id="4" creationId="{C2D253F2-C7B1-86B2-F7BF-E2D4EB7F02BD}"/>
          </ac:picMkLst>
        </pc:picChg>
        <pc:picChg chg="add mod">
          <ac:chgData name="John Michael Maala" userId="39e0a3b8-8269-43b4-bae9-c2202a6d1c2e" providerId="ADAL" clId="{4236CB69-027C-49E3-B38E-9D5B5361BF39}" dt="2025-10-21T05:21:31.683" v="234" actId="1076"/>
          <ac:picMkLst>
            <pc:docMk/>
            <pc:sldMk cId="3720054815" sldId="414"/>
            <ac:picMk id="7" creationId="{AD0E16C6-B29E-A5D8-A3A6-A98E8D98A7BF}"/>
          </ac:picMkLst>
        </pc:picChg>
        <pc:picChg chg="add mod">
          <ac:chgData name="John Michael Maala" userId="39e0a3b8-8269-43b4-bae9-c2202a6d1c2e" providerId="ADAL" clId="{4236CB69-027C-49E3-B38E-9D5B5361BF39}" dt="2025-10-21T05:21:56.186" v="241"/>
          <ac:picMkLst>
            <pc:docMk/>
            <pc:sldMk cId="3720054815" sldId="414"/>
            <ac:picMk id="8" creationId="{57BF9ECD-753C-FF39-3B8B-B6C9E559B284}"/>
          </ac:picMkLst>
        </pc:picChg>
      </pc:sldChg>
    </pc:docChg>
  </pc:docChgLst>
  <pc:docChgLst>
    <pc:chgData name="Don Victor Idos" userId="S::dlidos@student.apc.edu.ph::37aaa5dc-01a3-44ac-a1b9-2d09887c29bf" providerId="AD" clId="Web-{209753DE-5EF3-4B9D-8191-3ADA18218A64}"/>
    <pc:docChg chg="modSld">
      <pc:chgData name="Don Victor Idos" userId="S::dlidos@student.apc.edu.ph::37aaa5dc-01a3-44ac-a1b9-2d09887c29bf" providerId="AD" clId="Web-{209753DE-5EF3-4B9D-8191-3ADA18218A64}" dt="2025-10-20T16:39:29.935" v="3" actId="1076"/>
      <pc:docMkLst>
        <pc:docMk/>
      </pc:docMkLst>
      <pc:sldChg chg="modSp">
        <pc:chgData name="Don Victor Idos" userId="S::dlidos@student.apc.edu.ph::37aaa5dc-01a3-44ac-a1b9-2d09887c29bf" providerId="AD" clId="Web-{209753DE-5EF3-4B9D-8191-3ADA18218A64}" dt="2025-10-20T16:39:29.935" v="3" actId="1076"/>
        <pc:sldMkLst>
          <pc:docMk/>
          <pc:sldMk cId="1411064408" sldId="364"/>
        </pc:sldMkLst>
      </pc:sldChg>
    </pc:docChg>
  </pc:docChgLst>
  <pc:docChgLst>
    <pc:chgData name="Don Victor Idos" userId="S::dlidos@student.apc.edu.ph::37aaa5dc-01a3-44ac-a1b9-2d09887c29bf" providerId="AD" clId="Web-{12891BAD-C124-4B89-916A-A3572BECCFE5}"/>
    <pc:docChg chg="modSld">
      <pc:chgData name="Don Victor Idos" userId="S::dlidos@student.apc.edu.ph::37aaa5dc-01a3-44ac-a1b9-2d09887c29bf" providerId="AD" clId="Web-{12891BAD-C124-4B89-916A-A3572BECCFE5}" dt="2025-10-21T05:00:33.070" v="7" actId="1076"/>
      <pc:docMkLst>
        <pc:docMk/>
      </pc:docMkLst>
      <pc:sldChg chg="addSp delSp modSp">
        <pc:chgData name="Don Victor Idos" userId="S::dlidos@student.apc.edu.ph::37aaa5dc-01a3-44ac-a1b9-2d09887c29bf" providerId="AD" clId="Web-{12891BAD-C124-4B89-916A-A3572BECCFE5}" dt="2025-10-21T05:00:33.070" v="7" actId="1076"/>
        <pc:sldMkLst>
          <pc:docMk/>
          <pc:sldMk cId="1341992905" sldId="382"/>
        </pc:sldMkLst>
        <pc:picChg chg="add mod">
          <ac:chgData name="Don Victor Idos" userId="S::dlidos@student.apc.edu.ph::37aaa5dc-01a3-44ac-a1b9-2d09887c29bf" providerId="AD" clId="Web-{12891BAD-C124-4B89-916A-A3572BECCFE5}" dt="2025-10-21T05:00:33.070" v="7" actId="1076"/>
          <ac:picMkLst>
            <pc:docMk/>
            <pc:sldMk cId="1341992905" sldId="382"/>
            <ac:picMk id="5" creationId="{7772945A-9DC6-FBE4-DE54-CE763CDA5D98}"/>
          </ac:picMkLst>
        </pc:picChg>
      </pc:sldChg>
    </pc:docChg>
  </pc:docChgLst>
  <pc:docChgLst>
    <pc:chgData name="Don Victor Idos" userId="S::dlidos@student.apc.edu.ph::37aaa5dc-01a3-44ac-a1b9-2d09887c29bf" providerId="AD" clId="Web-{A8A8AC5A-D119-4E1C-8C50-7EDFC95AEFEB}"/>
    <pc:docChg chg="modSld">
      <pc:chgData name="Don Victor Idos" userId="S::dlidos@student.apc.edu.ph::37aaa5dc-01a3-44ac-a1b9-2d09887c29bf" providerId="AD" clId="Web-{A8A8AC5A-D119-4E1C-8C50-7EDFC95AEFEB}" dt="2025-10-21T03:42:13.098" v="36" actId="1076"/>
      <pc:docMkLst>
        <pc:docMk/>
      </pc:docMkLst>
      <pc:sldChg chg="modSp">
        <pc:chgData name="Don Victor Idos" userId="S::dlidos@student.apc.edu.ph::37aaa5dc-01a3-44ac-a1b9-2d09887c29bf" providerId="AD" clId="Web-{A8A8AC5A-D119-4E1C-8C50-7EDFC95AEFEB}" dt="2025-10-21T03:42:03.192" v="32" actId="20577"/>
        <pc:sldMkLst>
          <pc:docMk/>
          <pc:sldMk cId="1160115682" sldId="376"/>
        </pc:sldMkLst>
        <pc:spChg chg="mod">
          <ac:chgData name="Don Victor Idos" userId="S::dlidos@student.apc.edu.ph::37aaa5dc-01a3-44ac-a1b9-2d09887c29bf" providerId="AD" clId="Web-{A8A8AC5A-D119-4E1C-8C50-7EDFC95AEFEB}" dt="2025-10-21T03:42:03.192" v="32" actId="20577"/>
          <ac:spMkLst>
            <pc:docMk/>
            <pc:sldMk cId="1160115682" sldId="376"/>
            <ac:spMk id="4" creationId="{E7A81DF0-5294-C73C-BA1F-B916A8B17593}"/>
          </ac:spMkLst>
        </pc:spChg>
      </pc:sldChg>
      <pc:sldChg chg="addSp delSp modSp">
        <pc:chgData name="Don Victor Idos" userId="S::dlidos@student.apc.edu.ph::37aaa5dc-01a3-44ac-a1b9-2d09887c29bf" providerId="AD" clId="Web-{A8A8AC5A-D119-4E1C-8C50-7EDFC95AEFEB}" dt="2025-10-21T03:42:13.098" v="36" actId="1076"/>
        <pc:sldMkLst>
          <pc:docMk/>
          <pc:sldMk cId="2864489320" sldId="377"/>
        </pc:sldMkLst>
        <pc:picChg chg="add mod">
          <ac:chgData name="Don Victor Idos" userId="S::dlidos@student.apc.edu.ph::37aaa5dc-01a3-44ac-a1b9-2d09887c29bf" providerId="AD" clId="Web-{A8A8AC5A-D119-4E1C-8C50-7EDFC95AEFEB}" dt="2025-10-21T03:42:13.098" v="36" actId="1076"/>
          <ac:picMkLst>
            <pc:docMk/>
            <pc:sldMk cId="2864489320" sldId="377"/>
            <ac:picMk id="14" creationId="{1C02B0A1-211F-E1C2-217F-B2D42B54469A}"/>
          </ac:picMkLst>
        </pc:picChg>
      </pc:sldChg>
    </pc:docChg>
  </pc:docChgLst>
  <pc:docChgLst>
    <pc:chgData name="Justin Bryden Arroco" userId="S::jgarroco@student.apc.edu.ph::48876b16-4a39-4cd2-9772-db54da72fefe" providerId="AD" clId="Web-{C56D40AA-7A41-4C03-98A3-9FE0F86B0F4E}"/>
    <pc:docChg chg="modSld">
      <pc:chgData name="Justin Bryden Arroco" userId="S::jgarroco@student.apc.edu.ph::48876b16-4a39-4cd2-9772-db54da72fefe" providerId="AD" clId="Web-{C56D40AA-7A41-4C03-98A3-9FE0F86B0F4E}" dt="2025-10-20T14:50:02.912" v="53" actId="1076"/>
      <pc:docMkLst>
        <pc:docMk/>
      </pc:docMkLst>
      <pc:sldChg chg="addSp delSp modSp">
        <pc:chgData name="Justin Bryden Arroco" userId="S::jgarroco@student.apc.edu.ph::48876b16-4a39-4cd2-9772-db54da72fefe" providerId="AD" clId="Web-{C56D40AA-7A41-4C03-98A3-9FE0F86B0F4E}" dt="2025-10-20T14:44:44.409" v="5" actId="1076"/>
        <pc:sldMkLst>
          <pc:docMk/>
          <pc:sldMk cId="2864489320" sldId="377"/>
        </pc:sldMkLst>
      </pc:sldChg>
      <pc:sldChg chg="addSp delSp modSp mod modClrScheme chgLayout">
        <pc:chgData name="Justin Bryden Arroco" userId="S::jgarroco@student.apc.edu.ph::48876b16-4a39-4cd2-9772-db54da72fefe" providerId="AD" clId="Web-{C56D40AA-7A41-4C03-98A3-9FE0F86B0F4E}" dt="2025-10-20T14:46:42.521" v="24" actId="14100"/>
        <pc:sldMkLst>
          <pc:docMk/>
          <pc:sldMk cId="39152628" sldId="378"/>
        </pc:sldMkLst>
        <pc:spChg chg="mod">
          <ac:chgData name="Justin Bryden Arroco" userId="S::jgarroco@student.apc.edu.ph::48876b16-4a39-4cd2-9772-db54da72fefe" providerId="AD" clId="Web-{C56D40AA-7A41-4C03-98A3-9FE0F86B0F4E}" dt="2025-10-20T14:45:44.988" v="11"/>
          <ac:spMkLst>
            <pc:docMk/>
            <pc:sldMk cId="39152628" sldId="378"/>
            <ac:spMk id="3" creationId="{8FAD294B-6C94-0844-A351-35357D0D901F}"/>
          </ac:spMkLst>
        </pc:spChg>
        <pc:picChg chg="add mod">
          <ac:chgData name="Justin Bryden Arroco" userId="S::jgarroco@student.apc.edu.ph::48876b16-4a39-4cd2-9772-db54da72fefe" providerId="AD" clId="Web-{C56D40AA-7A41-4C03-98A3-9FE0F86B0F4E}" dt="2025-10-20T14:46:42.521" v="24" actId="14100"/>
          <ac:picMkLst>
            <pc:docMk/>
            <pc:sldMk cId="39152628" sldId="378"/>
            <ac:picMk id="4" creationId="{78DBE8FB-5CC0-6F89-81D4-3D7B4E545D83}"/>
          </ac:picMkLst>
        </pc:picChg>
      </pc:sldChg>
      <pc:sldChg chg="addSp delSp modSp">
        <pc:chgData name="Justin Bryden Arroco" userId="S::jgarroco@student.apc.edu.ph::48876b16-4a39-4cd2-9772-db54da72fefe" providerId="AD" clId="Web-{C56D40AA-7A41-4C03-98A3-9FE0F86B0F4E}" dt="2025-10-20T14:46:32.005" v="23" actId="14100"/>
        <pc:sldMkLst>
          <pc:docMk/>
          <pc:sldMk cId="712923220" sldId="379"/>
        </pc:sldMkLst>
        <pc:picChg chg="add mod">
          <ac:chgData name="Justin Bryden Arroco" userId="S::jgarroco@student.apc.edu.ph::48876b16-4a39-4cd2-9772-db54da72fefe" providerId="AD" clId="Web-{C56D40AA-7A41-4C03-98A3-9FE0F86B0F4E}" dt="2025-10-20T14:46:32.005" v="23" actId="14100"/>
          <ac:picMkLst>
            <pc:docMk/>
            <pc:sldMk cId="712923220" sldId="379"/>
            <ac:picMk id="2" creationId="{51A3905E-ECFE-E06A-2B21-F466B582024F}"/>
          </ac:picMkLst>
        </pc:picChg>
      </pc:sldChg>
      <pc:sldChg chg="addSp modSp">
        <pc:chgData name="Justin Bryden Arroco" userId="S::jgarroco@student.apc.edu.ph::48876b16-4a39-4cd2-9772-db54da72fefe" providerId="AD" clId="Web-{C56D40AA-7A41-4C03-98A3-9FE0F86B0F4E}" dt="2025-10-20T14:47:30.041" v="30" actId="1076"/>
        <pc:sldMkLst>
          <pc:docMk/>
          <pc:sldMk cId="196797026" sldId="395"/>
        </pc:sldMkLst>
        <pc:picChg chg="add mod">
          <ac:chgData name="Justin Bryden Arroco" userId="S::jgarroco@student.apc.edu.ph::48876b16-4a39-4cd2-9772-db54da72fefe" providerId="AD" clId="Web-{C56D40AA-7A41-4C03-98A3-9FE0F86B0F4E}" dt="2025-10-20T14:47:30.041" v="30" actId="1076"/>
          <ac:picMkLst>
            <pc:docMk/>
            <pc:sldMk cId="196797026" sldId="395"/>
            <ac:picMk id="2" creationId="{4D2BB42E-B793-85D6-1C9C-501F3CEB6A61}"/>
          </ac:picMkLst>
        </pc:picChg>
      </pc:sldChg>
      <pc:sldChg chg="addSp modSp">
        <pc:chgData name="Justin Bryden Arroco" userId="S::jgarroco@student.apc.edu.ph::48876b16-4a39-4cd2-9772-db54da72fefe" providerId="AD" clId="Web-{C56D40AA-7A41-4C03-98A3-9FE0F86B0F4E}" dt="2025-10-20T14:50:02.912" v="53" actId="1076"/>
        <pc:sldMkLst>
          <pc:docMk/>
          <pc:sldMk cId="429493233" sldId="396"/>
        </pc:sldMkLst>
        <pc:spChg chg="mod">
          <ac:chgData name="Justin Bryden Arroco" userId="S::jgarroco@student.apc.edu.ph::48876b16-4a39-4cd2-9772-db54da72fefe" providerId="AD" clId="Web-{C56D40AA-7A41-4C03-98A3-9FE0F86B0F4E}" dt="2025-10-20T14:49:58.333" v="50" actId="20577"/>
          <ac:spMkLst>
            <pc:docMk/>
            <pc:sldMk cId="429493233" sldId="396"/>
            <ac:spMk id="3" creationId="{B7BBA40E-9060-11A3-5CF9-F7FF442CC790}"/>
          </ac:spMkLst>
        </pc:spChg>
      </pc:sldChg>
      <pc:sldChg chg="addSp delSp modSp">
        <pc:chgData name="Justin Bryden Arroco" userId="S::jgarroco@student.apc.edu.ph::48876b16-4a39-4cd2-9772-db54da72fefe" providerId="AD" clId="Web-{C56D40AA-7A41-4C03-98A3-9FE0F86B0F4E}" dt="2025-10-20T14:49:06.658" v="44" actId="14100"/>
        <pc:sldMkLst>
          <pc:docMk/>
          <pc:sldMk cId="2449923954" sldId="397"/>
        </pc:sldMkLst>
      </pc:sldChg>
      <pc:sldChg chg="addSp modSp">
        <pc:chgData name="Justin Bryden Arroco" userId="S::jgarroco@student.apc.edu.ph::48876b16-4a39-4cd2-9772-db54da72fefe" providerId="AD" clId="Web-{C56D40AA-7A41-4C03-98A3-9FE0F86B0F4E}" dt="2025-10-20T14:48:40.328" v="38" actId="1076"/>
        <pc:sldMkLst>
          <pc:docMk/>
          <pc:sldMk cId="3959418300" sldId="398"/>
        </pc:sldMkLst>
        <pc:picChg chg="add mod">
          <ac:chgData name="Justin Bryden Arroco" userId="S::jgarroco@student.apc.edu.ph::48876b16-4a39-4cd2-9772-db54da72fefe" providerId="AD" clId="Web-{C56D40AA-7A41-4C03-98A3-9FE0F86B0F4E}" dt="2025-10-20T14:48:40.328" v="38" actId="1076"/>
          <ac:picMkLst>
            <pc:docMk/>
            <pc:sldMk cId="3959418300" sldId="398"/>
            <ac:picMk id="2" creationId="{B6E88D37-F343-F678-836A-BA5E91AAEACF}"/>
          </ac:picMkLst>
        </pc:picChg>
      </pc:sldChg>
    </pc:docChg>
  </pc:docChgLst>
  <pc:docChgLst>
    <pc:chgData name="Justin Bryden Arroco" userId="S::jgarroco@student.apc.edu.ph::48876b16-4a39-4cd2-9772-db54da72fefe" providerId="AD" clId="Web-{3D953F37-D740-463E-BA62-BED9D84BE838}"/>
    <pc:docChg chg="addSld modSld">
      <pc:chgData name="Justin Bryden Arroco" userId="S::jgarroco@student.apc.edu.ph::48876b16-4a39-4cd2-9772-db54da72fefe" providerId="AD" clId="Web-{3D953F37-D740-463E-BA62-BED9D84BE838}" dt="2025-10-20T16:35:11.505" v="37" actId="1076"/>
      <pc:docMkLst>
        <pc:docMk/>
      </pc:docMkLst>
      <pc:sldChg chg="addSp delSp modSp">
        <pc:chgData name="Justin Bryden Arroco" userId="S::jgarroco@student.apc.edu.ph::48876b16-4a39-4cd2-9772-db54da72fefe" providerId="AD" clId="Web-{3D953F37-D740-463E-BA62-BED9D84BE838}" dt="2025-10-20T16:35:11.505" v="37" actId="1076"/>
        <pc:sldMkLst>
          <pc:docMk/>
          <pc:sldMk cId="429493233" sldId="396"/>
        </pc:sldMkLst>
      </pc:sldChg>
      <pc:sldChg chg="addSp delSp modSp">
        <pc:chgData name="Justin Bryden Arroco" userId="S::jgarroco@student.apc.edu.ph::48876b16-4a39-4cd2-9772-db54da72fefe" providerId="AD" clId="Web-{3D953F37-D740-463E-BA62-BED9D84BE838}" dt="2025-10-20T16:33:57.018" v="30" actId="1076"/>
        <pc:sldMkLst>
          <pc:docMk/>
          <pc:sldMk cId="2449923954" sldId="397"/>
        </pc:sldMkLst>
        <pc:picChg chg="add mod">
          <ac:chgData name="Justin Bryden Arroco" userId="S::jgarroco@student.apc.edu.ph::48876b16-4a39-4cd2-9772-db54da72fefe" providerId="AD" clId="Web-{3D953F37-D740-463E-BA62-BED9D84BE838}" dt="2025-10-20T16:33:57.018" v="30" actId="1076"/>
          <ac:picMkLst>
            <pc:docMk/>
            <pc:sldMk cId="2449923954" sldId="397"/>
            <ac:picMk id="5" creationId="{7A1A9199-DF43-E8FC-67CC-B5588E71E677}"/>
          </ac:picMkLst>
        </pc:picChg>
      </pc:sldChg>
      <pc:sldChg chg="addSp delSp modSp add replId">
        <pc:chgData name="Justin Bryden Arroco" userId="S::jgarroco@student.apc.edu.ph::48876b16-4a39-4cd2-9772-db54da72fefe" providerId="AD" clId="Web-{3D953F37-D740-463E-BA62-BED9D84BE838}" dt="2025-10-20T16:33:47.409" v="25" actId="1076"/>
        <pc:sldMkLst>
          <pc:docMk/>
          <pc:sldMk cId="3166128375" sldId="401"/>
        </pc:sldMkLst>
        <pc:spChg chg="mod">
          <ac:chgData name="Justin Bryden Arroco" userId="S::jgarroco@student.apc.edu.ph::48876b16-4a39-4cd2-9772-db54da72fefe" providerId="AD" clId="Web-{3D953F37-D740-463E-BA62-BED9D84BE838}" dt="2025-10-20T16:31:56.967" v="10" actId="20577"/>
          <ac:spMkLst>
            <pc:docMk/>
            <pc:sldMk cId="3166128375" sldId="401"/>
            <ac:spMk id="3" creationId="{BFDE29A5-DF51-AB85-87F9-C64B7958FEF6}"/>
          </ac:spMkLst>
        </pc:spChg>
      </pc:sldChg>
    </pc:docChg>
  </pc:docChgLst>
  <pc:docChgLst>
    <pc:chgData name="Andrei Luis Torres" userId="fa1a989a-968b-4935-a0f9-bfc703d30021" providerId="ADAL" clId="{97617EEA-FFDC-4825-86F9-3C9BEF759D10}"/>
    <pc:docChg chg="undo custSel addSld delSld modSld sldOrd">
      <pc:chgData name="Andrei Luis Torres" userId="fa1a989a-968b-4935-a0f9-bfc703d30021" providerId="ADAL" clId="{97617EEA-FFDC-4825-86F9-3C9BEF759D10}" dt="2025-10-21T05:08:46.522" v="1293" actId="478"/>
      <pc:docMkLst>
        <pc:docMk/>
      </pc:docMkLst>
      <pc:sldChg chg="addSp delSp modSp add del mod ord">
        <pc:chgData name="Andrei Luis Torres" userId="fa1a989a-968b-4935-a0f9-bfc703d30021" providerId="ADAL" clId="{97617EEA-FFDC-4825-86F9-3C9BEF759D10}" dt="2025-10-20T16:45:48.207" v="632" actId="20577"/>
        <pc:sldMkLst>
          <pc:docMk/>
          <pc:sldMk cId="1411064408" sldId="364"/>
        </pc:sldMkLst>
        <pc:spChg chg="add del mod">
          <ac:chgData name="Andrei Luis Torres" userId="fa1a989a-968b-4935-a0f9-bfc703d30021" providerId="ADAL" clId="{97617EEA-FFDC-4825-86F9-3C9BEF759D10}" dt="2025-10-20T16:44:30.010" v="601" actId="14100"/>
          <ac:spMkLst>
            <pc:docMk/>
            <pc:sldMk cId="1411064408" sldId="364"/>
            <ac:spMk id="23" creationId="{C442F548-C92C-AB56-670E-3019E314A97E}"/>
          </ac:spMkLst>
        </pc:spChg>
        <pc:spChg chg="add mod">
          <ac:chgData name="Andrei Luis Torres" userId="fa1a989a-968b-4935-a0f9-bfc703d30021" providerId="ADAL" clId="{97617EEA-FFDC-4825-86F9-3C9BEF759D10}" dt="2025-10-20T16:44:30.010" v="601" actId="14100"/>
          <ac:spMkLst>
            <pc:docMk/>
            <pc:sldMk cId="1411064408" sldId="364"/>
            <ac:spMk id="31" creationId="{DAAEEB0E-4B34-DA87-659F-85EFAF3F7CB3}"/>
          </ac:spMkLst>
        </pc:spChg>
        <pc:spChg chg="add mod">
          <ac:chgData name="Andrei Luis Torres" userId="fa1a989a-968b-4935-a0f9-bfc703d30021" providerId="ADAL" clId="{97617EEA-FFDC-4825-86F9-3C9BEF759D10}" dt="2025-10-20T16:45:48.207" v="632" actId="20577"/>
          <ac:spMkLst>
            <pc:docMk/>
            <pc:sldMk cId="1411064408" sldId="364"/>
            <ac:spMk id="36" creationId="{16AD01F5-B843-9F30-44C0-3941E65F5826}"/>
          </ac:spMkLst>
        </pc:spChg>
        <pc:picChg chg="add mod">
          <ac:chgData name="Andrei Luis Torres" userId="fa1a989a-968b-4935-a0f9-bfc703d30021" providerId="ADAL" clId="{97617EEA-FFDC-4825-86F9-3C9BEF759D10}" dt="2025-10-20T16:45:42.526" v="622" actId="14100"/>
          <ac:picMkLst>
            <pc:docMk/>
            <pc:sldMk cId="1411064408" sldId="364"/>
            <ac:picMk id="35" creationId="{9D05C9BD-5458-C28D-7923-172EB09EFAA0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0T17:07:37.342" v="741" actId="478"/>
        <pc:sldMkLst>
          <pc:docMk/>
          <pc:sldMk cId="3826562919" sldId="372"/>
        </pc:sldMkLst>
        <pc:picChg chg="add mod">
          <ac:chgData name="Andrei Luis Torres" userId="fa1a989a-968b-4935-a0f9-bfc703d30021" providerId="ADAL" clId="{97617EEA-FFDC-4825-86F9-3C9BEF759D10}" dt="2025-10-20T15:03:01.162" v="343" actId="1076"/>
          <ac:picMkLst>
            <pc:docMk/>
            <pc:sldMk cId="3826562919" sldId="372"/>
            <ac:picMk id="1028" creationId="{7A38ACC7-6211-45DA-422D-83C90A95620E}"/>
          </ac:picMkLst>
        </pc:picChg>
      </pc:sldChg>
      <pc:sldChg chg="addSp delSp modSp add del mod">
        <pc:chgData name="Andrei Luis Torres" userId="fa1a989a-968b-4935-a0f9-bfc703d30021" providerId="ADAL" clId="{97617EEA-FFDC-4825-86F9-3C9BEF759D10}" dt="2025-10-20T16:47:24.866" v="693" actId="1076"/>
        <pc:sldMkLst>
          <pc:docMk/>
          <pc:sldMk cId="47941824" sldId="374"/>
        </pc:sldMkLst>
        <pc:spChg chg="add mod">
          <ac:chgData name="Andrei Luis Torres" userId="fa1a989a-968b-4935-a0f9-bfc703d30021" providerId="ADAL" clId="{97617EEA-FFDC-4825-86F9-3C9BEF759D10}" dt="2025-10-20T16:31:05.541" v="503"/>
          <ac:spMkLst>
            <pc:docMk/>
            <pc:sldMk cId="47941824" sldId="374"/>
            <ac:spMk id="3" creationId="{D669AE9F-EA46-37AC-89B9-085853ED25CF}"/>
          </ac:spMkLst>
        </pc:spChg>
        <pc:spChg chg="add mod">
          <ac:chgData name="Andrei Luis Torres" userId="fa1a989a-968b-4935-a0f9-bfc703d30021" providerId="ADAL" clId="{97617EEA-FFDC-4825-86F9-3C9BEF759D10}" dt="2025-10-20T16:46:52.589" v="658"/>
          <ac:spMkLst>
            <pc:docMk/>
            <pc:sldMk cId="47941824" sldId="374"/>
            <ac:spMk id="7" creationId="{4697B255-FC2A-E1AA-4127-E7FAA98BC044}"/>
          </ac:spMkLst>
        </pc:spChg>
        <pc:spChg chg="add mod">
          <ac:chgData name="Andrei Luis Torres" userId="fa1a989a-968b-4935-a0f9-bfc703d30021" providerId="ADAL" clId="{97617EEA-FFDC-4825-86F9-3C9BEF759D10}" dt="2025-10-20T16:46:47.718" v="656" actId="1076"/>
          <ac:spMkLst>
            <pc:docMk/>
            <pc:sldMk cId="47941824" sldId="374"/>
            <ac:spMk id="9" creationId="{A588107C-2936-0BA2-7236-5A15573F8FE4}"/>
          </ac:spMkLst>
        </pc:spChg>
        <pc:spChg chg="add mod">
          <ac:chgData name="Andrei Luis Torres" userId="fa1a989a-968b-4935-a0f9-bfc703d30021" providerId="ADAL" clId="{97617EEA-FFDC-4825-86F9-3C9BEF759D10}" dt="2025-10-20T16:47:24.866" v="693" actId="1076"/>
          <ac:spMkLst>
            <pc:docMk/>
            <pc:sldMk cId="47941824" sldId="374"/>
            <ac:spMk id="10" creationId="{5CD2F913-457E-632D-313A-E6D82ACF4A33}"/>
          </ac:spMkLst>
        </pc:spChg>
        <pc:picChg chg="add mod">
          <ac:chgData name="Andrei Luis Torres" userId="fa1a989a-968b-4935-a0f9-bfc703d30021" providerId="ADAL" clId="{97617EEA-FFDC-4825-86F9-3C9BEF759D10}" dt="2025-10-20T16:28:49.564" v="460"/>
          <ac:picMkLst>
            <pc:docMk/>
            <pc:sldMk cId="47941824" sldId="374"/>
            <ac:picMk id="2" creationId="{29923322-BC85-FC62-9184-72BF50353A20}"/>
          </ac:picMkLst>
        </pc:picChg>
        <pc:picChg chg="add mod">
          <ac:chgData name="Andrei Luis Torres" userId="fa1a989a-968b-4935-a0f9-bfc703d30021" providerId="ADAL" clId="{97617EEA-FFDC-4825-86F9-3C9BEF759D10}" dt="2025-10-20T16:46:25.761" v="641" actId="1076"/>
          <ac:picMkLst>
            <pc:docMk/>
            <pc:sldMk cId="47941824" sldId="374"/>
            <ac:picMk id="8" creationId="{4FC7DC4B-FA46-464F-D17F-033ABBFBEB5B}"/>
          </ac:picMkLst>
        </pc:picChg>
      </pc:sldChg>
      <pc:sldChg chg="addSp modSp add del mod">
        <pc:chgData name="Andrei Luis Torres" userId="fa1a989a-968b-4935-a0f9-bfc703d30021" providerId="ADAL" clId="{97617EEA-FFDC-4825-86F9-3C9BEF759D10}" dt="2025-10-20T16:43:19.785" v="564" actId="1076"/>
        <pc:sldMkLst>
          <pc:docMk/>
          <pc:sldMk cId="1160115682" sldId="376"/>
        </pc:sldMkLst>
        <pc:spChg chg="add mod">
          <ac:chgData name="Andrei Luis Torres" userId="fa1a989a-968b-4935-a0f9-bfc703d30021" providerId="ADAL" clId="{97617EEA-FFDC-4825-86F9-3C9BEF759D10}" dt="2025-10-20T16:31:07.292" v="504"/>
          <ac:spMkLst>
            <pc:docMk/>
            <pc:sldMk cId="1160115682" sldId="376"/>
            <ac:spMk id="6" creationId="{46A4BFCF-1F18-7F4C-4625-116D78BF2402}"/>
          </ac:spMkLst>
        </pc:spChg>
        <pc:spChg chg="add mod">
          <ac:chgData name="Andrei Luis Torres" userId="fa1a989a-968b-4935-a0f9-bfc703d30021" providerId="ADAL" clId="{97617EEA-FFDC-4825-86F9-3C9BEF759D10}" dt="2025-10-20T16:43:17.826" v="563" actId="113"/>
          <ac:spMkLst>
            <pc:docMk/>
            <pc:sldMk cId="1160115682" sldId="376"/>
            <ac:spMk id="10" creationId="{DEC035C2-9A65-D515-3761-E98B6DAFCD10}"/>
          </ac:spMkLst>
        </pc:spChg>
        <pc:picChg chg="add mod">
          <ac:chgData name="Andrei Luis Torres" userId="fa1a989a-968b-4935-a0f9-bfc703d30021" providerId="ADAL" clId="{97617EEA-FFDC-4825-86F9-3C9BEF759D10}" dt="2025-10-20T16:28:43.900" v="459"/>
          <ac:picMkLst>
            <pc:docMk/>
            <pc:sldMk cId="1160115682" sldId="376"/>
            <ac:picMk id="5" creationId="{A91259C6-F961-D4C1-2740-CE4F21A61738}"/>
          </ac:picMkLst>
        </pc:picChg>
        <pc:picChg chg="add mod">
          <ac:chgData name="Andrei Luis Torres" userId="fa1a989a-968b-4935-a0f9-bfc703d30021" providerId="ADAL" clId="{97617EEA-FFDC-4825-86F9-3C9BEF759D10}" dt="2025-10-20T16:43:19.785" v="564" actId="1076"/>
          <ac:picMkLst>
            <pc:docMk/>
            <pc:sldMk cId="1160115682" sldId="376"/>
            <ac:picMk id="8" creationId="{15ADDA90-E97A-EDD6-E8A5-30341D507823}"/>
          </ac:picMkLst>
        </pc:picChg>
      </pc:sldChg>
      <pc:sldChg chg="add del">
        <pc:chgData name="Andrei Luis Torres" userId="fa1a989a-968b-4935-a0f9-bfc703d30021" providerId="ADAL" clId="{97617EEA-FFDC-4825-86F9-3C9BEF759D10}" dt="2025-10-20T16:40:23.727" v="529" actId="2696"/>
        <pc:sldMkLst>
          <pc:docMk/>
          <pc:sldMk cId="2864489320" sldId="377"/>
        </pc:sldMkLst>
      </pc:sldChg>
      <pc:sldChg chg="addSp delSp mod">
        <pc:chgData name="Andrei Luis Torres" userId="fa1a989a-968b-4935-a0f9-bfc703d30021" providerId="ADAL" clId="{97617EEA-FFDC-4825-86F9-3C9BEF759D10}" dt="2025-10-20T09:59:03.468" v="37" actId="22"/>
        <pc:sldMkLst>
          <pc:docMk/>
          <pc:sldMk cId="2609947491" sldId="381"/>
        </pc:sldMkLst>
      </pc:sldChg>
      <pc:sldChg chg="addSp delSp modSp mod">
        <pc:chgData name="Andrei Luis Torres" userId="fa1a989a-968b-4935-a0f9-bfc703d30021" providerId="ADAL" clId="{97617EEA-FFDC-4825-86F9-3C9BEF759D10}" dt="2025-10-20T18:30:49.038" v="1151"/>
        <pc:sldMkLst>
          <pc:docMk/>
          <pc:sldMk cId="1341992905" sldId="382"/>
        </pc:sldMkLst>
        <pc:spChg chg="add mod">
          <ac:chgData name="Andrei Luis Torres" userId="fa1a989a-968b-4935-a0f9-bfc703d30021" providerId="ADAL" clId="{97617EEA-FFDC-4825-86F9-3C9BEF759D10}" dt="2025-10-20T14:56:55.734" v="310" actId="1076"/>
          <ac:spMkLst>
            <pc:docMk/>
            <pc:sldMk cId="1341992905" sldId="382"/>
            <ac:spMk id="8" creationId="{1EF3045F-48CD-3E6E-F728-744E852C6774}"/>
          </ac:spMkLst>
        </pc:spChg>
        <pc:spChg chg="add mod">
          <ac:chgData name="Andrei Luis Torres" userId="fa1a989a-968b-4935-a0f9-bfc703d30021" providerId="ADAL" clId="{97617EEA-FFDC-4825-86F9-3C9BEF759D10}" dt="2025-10-20T18:30:49.038" v="1151"/>
          <ac:spMkLst>
            <pc:docMk/>
            <pc:sldMk cId="1341992905" sldId="382"/>
            <ac:spMk id="10" creationId="{29F35452-33B4-6D37-470A-EB2E73666F29}"/>
          </ac:spMkLst>
        </pc:spChg>
        <pc:picChg chg="add mod">
          <ac:chgData name="Andrei Luis Torres" userId="fa1a989a-968b-4935-a0f9-bfc703d30021" providerId="ADAL" clId="{97617EEA-FFDC-4825-86F9-3C9BEF759D10}" dt="2025-10-20T18:30:49.038" v="1151"/>
          <ac:picMkLst>
            <pc:docMk/>
            <pc:sldMk cId="1341992905" sldId="382"/>
            <ac:picMk id="9" creationId="{BA57B44B-FAE9-3E56-6BFA-B59FE004849B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1T05:08:46.522" v="1293" actId="478"/>
        <pc:sldMkLst>
          <pc:docMk/>
          <pc:sldMk cId="2422228729" sldId="383"/>
        </pc:sldMkLst>
      </pc:sldChg>
      <pc:sldChg chg="addSp delSp modSp mod">
        <pc:chgData name="Andrei Luis Torres" userId="fa1a989a-968b-4935-a0f9-bfc703d30021" providerId="ADAL" clId="{97617EEA-FFDC-4825-86F9-3C9BEF759D10}" dt="2025-10-21T03:44:55.262" v="1156" actId="478"/>
        <pc:sldMkLst>
          <pc:docMk/>
          <pc:sldMk cId="2987023281" sldId="384"/>
        </pc:sldMkLst>
        <pc:spChg chg="add mod">
          <ac:chgData name="Andrei Luis Torres" userId="fa1a989a-968b-4935-a0f9-bfc703d30021" providerId="ADAL" clId="{97617EEA-FFDC-4825-86F9-3C9BEF759D10}" dt="2025-10-20T18:32:44.661" v="1153"/>
          <ac:spMkLst>
            <pc:docMk/>
            <pc:sldMk cId="2987023281" sldId="384"/>
            <ac:spMk id="7" creationId="{6F5A0789-2266-908B-F57E-17A046695CDE}"/>
          </ac:spMkLst>
        </pc:spChg>
        <pc:picChg chg="mod">
          <ac:chgData name="Andrei Luis Torres" userId="fa1a989a-968b-4935-a0f9-bfc703d30021" providerId="ADAL" clId="{97617EEA-FFDC-4825-86F9-3C9BEF759D10}" dt="2025-10-20T16:50:17.782" v="739" actId="1076"/>
          <ac:picMkLst>
            <pc:docMk/>
            <pc:sldMk cId="2987023281" sldId="384"/>
            <ac:picMk id="4" creationId="{42BF1A37-A3AE-6544-CBDA-BEACFC0BB98A}"/>
          </ac:picMkLst>
        </pc:picChg>
        <pc:picChg chg="add mod">
          <ac:chgData name="Andrei Luis Torres" userId="fa1a989a-968b-4935-a0f9-bfc703d30021" providerId="ADAL" clId="{97617EEA-FFDC-4825-86F9-3C9BEF759D10}" dt="2025-10-20T18:32:44.661" v="1153"/>
          <ac:picMkLst>
            <pc:docMk/>
            <pc:sldMk cId="2987023281" sldId="384"/>
            <ac:picMk id="8" creationId="{4FDC1312-1027-BB4F-AE82-F8E435951673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0T16:30:42.605" v="500"/>
        <pc:sldMkLst>
          <pc:docMk/>
          <pc:sldMk cId="1209751156" sldId="385"/>
        </pc:sldMkLst>
        <pc:spChg chg="add mod">
          <ac:chgData name="Andrei Luis Torres" userId="fa1a989a-968b-4935-a0f9-bfc703d30021" providerId="ADAL" clId="{97617EEA-FFDC-4825-86F9-3C9BEF759D10}" dt="2025-10-20T16:30:42.605" v="500"/>
          <ac:spMkLst>
            <pc:docMk/>
            <pc:sldMk cId="1209751156" sldId="385"/>
            <ac:spMk id="4" creationId="{1E1CB72A-2EB0-85C6-D773-5BE00077E90C}"/>
          </ac:spMkLst>
        </pc:spChg>
        <pc:spChg chg="mod">
          <ac:chgData name="Andrei Luis Torres" userId="fa1a989a-968b-4935-a0f9-bfc703d30021" providerId="ADAL" clId="{97617EEA-FFDC-4825-86F9-3C9BEF759D10}" dt="2025-10-20T09:57:42.644" v="34" actId="20577"/>
          <ac:spMkLst>
            <pc:docMk/>
            <pc:sldMk cId="1209751156" sldId="385"/>
            <ac:spMk id="5" creationId="{A0A282E7-626A-CAD9-4CF7-6A312EBBFEFF}"/>
          </ac:spMkLst>
        </pc:spChg>
        <pc:spChg chg="mod">
          <ac:chgData name="Andrei Luis Torres" userId="fa1a989a-968b-4935-a0f9-bfc703d30021" providerId="ADAL" clId="{97617EEA-FFDC-4825-86F9-3C9BEF759D10}" dt="2025-10-20T16:29:30.696" v="463" actId="1076"/>
          <ac:spMkLst>
            <pc:docMk/>
            <pc:sldMk cId="1209751156" sldId="385"/>
            <ac:spMk id="14" creationId="{F41082DC-4A29-9C0D-0731-61A454CF4623}"/>
          </ac:spMkLst>
        </pc:spChg>
        <pc:picChg chg="add mod">
          <ac:chgData name="Andrei Luis Torres" userId="fa1a989a-968b-4935-a0f9-bfc703d30021" providerId="ADAL" clId="{97617EEA-FFDC-4825-86F9-3C9BEF759D10}" dt="2025-10-20T16:29:31.902" v="464"/>
          <ac:picMkLst>
            <pc:docMk/>
            <pc:sldMk cId="1209751156" sldId="385"/>
            <ac:picMk id="2" creationId="{409FC4DA-B78D-236D-9266-5414298C0E45}"/>
          </ac:picMkLst>
        </pc:picChg>
        <pc:picChg chg="mod">
          <ac:chgData name="Andrei Luis Torres" userId="fa1a989a-968b-4935-a0f9-bfc703d30021" providerId="ADAL" clId="{97617EEA-FFDC-4825-86F9-3C9BEF759D10}" dt="2025-10-20T16:29:27.991" v="462" actId="1076"/>
          <ac:picMkLst>
            <pc:docMk/>
            <pc:sldMk cId="1209751156" sldId="385"/>
            <ac:picMk id="18" creationId="{E4942DF0-6F81-F3EC-4838-C7E699998A54}"/>
          </ac:picMkLst>
        </pc:picChg>
      </pc:sldChg>
      <pc:sldChg chg="addSp modSp">
        <pc:chgData name="Andrei Luis Torres" userId="fa1a989a-968b-4935-a0f9-bfc703d30021" providerId="ADAL" clId="{97617EEA-FFDC-4825-86F9-3C9BEF759D10}" dt="2025-10-20T16:30:40.931" v="499"/>
        <pc:sldMkLst>
          <pc:docMk/>
          <pc:sldMk cId="1935812540" sldId="386"/>
        </pc:sldMkLst>
        <pc:spChg chg="add mod">
          <ac:chgData name="Andrei Luis Torres" userId="fa1a989a-968b-4935-a0f9-bfc703d30021" providerId="ADAL" clId="{97617EEA-FFDC-4825-86F9-3C9BEF759D10}" dt="2025-10-20T16:30:40.931" v="499"/>
          <ac:spMkLst>
            <pc:docMk/>
            <pc:sldMk cId="1935812540" sldId="386"/>
            <ac:spMk id="4" creationId="{809166F0-DE3D-8B3E-49E9-C49195D97688}"/>
          </ac:spMkLst>
        </pc:spChg>
        <pc:picChg chg="add mod">
          <ac:chgData name="Andrei Luis Torres" userId="fa1a989a-968b-4935-a0f9-bfc703d30021" providerId="ADAL" clId="{97617EEA-FFDC-4825-86F9-3C9BEF759D10}" dt="2025-10-20T16:29:39.852" v="465"/>
          <ac:picMkLst>
            <pc:docMk/>
            <pc:sldMk cId="1935812540" sldId="386"/>
            <ac:picMk id="2" creationId="{716CDEEC-4B7A-4680-FF7A-BA3113480C81}"/>
          </ac:picMkLst>
        </pc:picChg>
      </pc:sldChg>
      <pc:sldChg chg="addSp modSp mod">
        <pc:chgData name="Andrei Luis Torres" userId="fa1a989a-968b-4935-a0f9-bfc703d30021" providerId="ADAL" clId="{97617EEA-FFDC-4825-86F9-3C9BEF759D10}" dt="2025-10-20T16:30:39.044" v="498"/>
        <pc:sldMkLst>
          <pc:docMk/>
          <pc:sldMk cId="3933268137" sldId="388"/>
        </pc:sldMkLst>
        <pc:spChg chg="add mod">
          <ac:chgData name="Andrei Luis Torres" userId="fa1a989a-968b-4935-a0f9-bfc703d30021" providerId="ADAL" clId="{97617EEA-FFDC-4825-86F9-3C9BEF759D10}" dt="2025-10-20T16:30:39.044" v="498"/>
          <ac:spMkLst>
            <pc:docMk/>
            <pc:sldMk cId="3933268137" sldId="388"/>
            <ac:spMk id="2" creationId="{1564D685-BE58-91B7-00D0-DB4490094D62}"/>
          </ac:spMkLst>
        </pc:spChg>
        <pc:picChg chg="mod">
          <ac:chgData name="Andrei Luis Torres" userId="fa1a989a-968b-4935-a0f9-bfc703d30021" providerId="ADAL" clId="{97617EEA-FFDC-4825-86F9-3C9BEF759D10}" dt="2025-10-20T15:58:33.022" v="347" actId="1076"/>
          <ac:picMkLst>
            <pc:docMk/>
            <pc:sldMk cId="3933268137" sldId="388"/>
            <ac:picMk id="4" creationId="{B6B809E6-0278-C734-D96D-0C60372AFEB1}"/>
          </ac:picMkLst>
        </pc:picChg>
      </pc:sldChg>
      <pc:sldChg chg="addSp modSp mod">
        <pc:chgData name="Andrei Luis Torres" userId="fa1a989a-968b-4935-a0f9-bfc703d30021" providerId="ADAL" clId="{97617EEA-FFDC-4825-86F9-3C9BEF759D10}" dt="2025-10-21T04:39:14.083" v="1274" actId="1076"/>
        <pc:sldMkLst>
          <pc:docMk/>
          <pc:sldMk cId="2284812812" sldId="389"/>
        </pc:sldMkLst>
        <pc:spChg chg="add mod">
          <ac:chgData name="Andrei Luis Torres" userId="fa1a989a-968b-4935-a0f9-bfc703d30021" providerId="ADAL" clId="{97617EEA-FFDC-4825-86F9-3C9BEF759D10}" dt="2025-10-20T16:30:37.715" v="497"/>
          <ac:spMkLst>
            <pc:docMk/>
            <pc:sldMk cId="2284812812" sldId="389"/>
            <ac:spMk id="2" creationId="{205E9604-D4F8-5119-EFE9-3FE8C645DCCA}"/>
          </ac:spMkLst>
        </pc:spChg>
        <pc:picChg chg="mod">
          <ac:chgData name="Andrei Luis Torres" userId="fa1a989a-968b-4935-a0f9-bfc703d30021" providerId="ADAL" clId="{97617EEA-FFDC-4825-86F9-3C9BEF759D10}" dt="2025-10-20T12:34:34.293" v="245" actId="1076"/>
          <ac:picMkLst>
            <pc:docMk/>
            <pc:sldMk cId="2284812812" sldId="389"/>
            <ac:picMk id="4" creationId="{32552DF8-0242-81FD-65EC-3AC5AC8D9BC7}"/>
          </ac:picMkLst>
        </pc:picChg>
        <pc:picChg chg="mod">
          <ac:chgData name="Andrei Luis Torres" userId="fa1a989a-968b-4935-a0f9-bfc703d30021" providerId="ADAL" clId="{97617EEA-FFDC-4825-86F9-3C9BEF759D10}" dt="2025-10-21T04:39:14.083" v="1274" actId="1076"/>
          <ac:picMkLst>
            <pc:docMk/>
            <pc:sldMk cId="2284812812" sldId="389"/>
            <ac:picMk id="5" creationId="{11A7AD24-6A9C-CDA6-50B2-20B0EDEA2CCA}"/>
          </ac:picMkLst>
        </pc:picChg>
        <pc:picChg chg="mod">
          <ac:chgData name="Andrei Luis Torres" userId="fa1a989a-968b-4935-a0f9-bfc703d30021" providerId="ADAL" clId="{97617EEA-FFDC-4825-86F9-3C9BEF759D10}" dt="2025-10-21T04:39:09.918" v="1272" actId="1076"/>
          <ac:picMkLst>
            <pc:docMk/>
            <pc:sldMk cId="2284812812" sldId="389"/>
            <ac:picMk id="22" creationId="{95EFD23C-FE54-1842-DDC7-8F1421F07BD7}"/>
          </ac:picMkLst>
        </pc:picChg>
      </pc:sldChg>
      <pc:sldChg chg="addSp modSp">
        <pc:chgData name="Andrei Luis Torres" userId="fa1a989a-968b-4935-a0f9-bfc703d30021" providerId="ADAL" clId="{97617EEA-FFDC-4825-86F9-3C9BEF759D10}" dt="2025-10-20T16:30:33.188" v="495"/>
        <pc:sldMkLst>
          <pc:docMk/>
          <pc:sldMk cId="2319058880" sldId="390"/>
        </pc:sldMkLst>
        <pc:spChg chg="add mod">
          <ac:chgData name="Andrei Luis Torres" userId="fa1a989a-968b-4935-a0f9-bfc703d30021" providerId="ADAL" clId="{97617EEA-FFDC-4825-86F9-3C9BEF759D10}" dt="2025-10-20T16:30:33.188" v="495"/>
          <ac:spMkLst>
            <pc:docMk/>
            <pc:sldMk cId="2319058880" sldId="390"/>
            <ac:spMk id="5" creationId="{279B684A-0DB7-A3CD-9536-63F3AE03B1F8}"/>
          </ac:spMkLst>
        </pc:spChg>
        <pc:picChg chg="add mod">
          <ac:chgData name="Andrei Luis Torres" userId="fa1a989a-968b-4935-a0f9-bfc703d30021" providerId="ADAL" clId="{97617EEA-FFDC-4825-86F9-3C9BEF759D10}" dt="2025-10-20T16:29:49.603" v="466"/>
          <ac:picMkLst>
            <pc:docMk/>
            <pc:sldMk cId="2319058880" sldId="390"/>
            <ac:picMk id="2" creationId="{363C7764-1A10-00D8-E344-AACF6069E016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0T16:30:30.548" v="494"/>
        <pc:sldMkLst>
          <pc:docMk/>
          <pc:sldMk cId="1071760443" sldId="391"/>
        </pc:sldMkLst>
        <pc:spChg chg="add mod">
          <ac:chgData name="Andrei Luis Torres" userId="fa1a989a-968b-4935-a0f9-bfc703d30021" providerId="ADAL" clId="{97617EEA-FFDC-4825-86F9-3C9BEF759D10}" dt="2025-10-20T16:30:30.548" v="494"/>
          <ac:spMkLst>
            <pc:docMk/>
            <pc:sldMk cId="1071760443" sldId="391"/>
            <ac:spMk id="6" creationId="{5DF95870-C83D-59F1-585A-8964AF5DAE42}"/>
          </ac:spMkLst>
        </pc:spChg>
        <pc:picChg chg="add mod">
          <ac:chgData name="Andrei Luis Torres" userId="fa1a989a-968b-4935-a0f9-bfc703d30021" providerId="ADAL" clId="{97617EEA-FFDC-4825-86F9-3C9BEF759D10}" dt="2025-10-20T16:24:53.509" v="446" actId="1076"/>
          <ac:picMkLst>
            <pc:docMk/>
            <pc:sldMk cId="1071760443" sldId="391"/>
            <ac:picMk id="2" creationId="{73D189CD-7F13-20ED-09D2-173538BD6097}"/>
          </ac:picMkLst>
        </pc:picChg>
        <pc:picChg chg="add mod">
          <ac:chgData name="Andrei Luis Torres" userId="fa1a989a-968b-4935-a0f9-bfc703d30021" providerId="ADAL" clId="{97617EEA-FFDC-4825-86F9-3C9BEF759D10}" dt="2025-10-20T16:24:50.916" v="444" actId="1076"/>
          <ac:picMkLst>
            <pc:docMk/>
            <pc:sldMk cId="1071760443" sldId="391"/>
            <ac:picMk id="4" creationId="{B40DB9B2-0C3D-9D4B-5873-8970D42275D0}"/>
          </ac:picMkLst>
        </pc:picChg>
        <pc:picChg chg="add mod">
          <ac:chgData name="Andrei Luis Torres" userId="fa1a989a-968b-4935-a0f9-bfc703d30021" providerId="ADAL" clId="{97617EEA-FFDC-4825-86F9-3C9BEF759D10}" dt="2025-10-20T16:29:52.659" v="467"/>
          <ac:picMkLst>
            <pc:docMk/>
            <pc:sldMk cId="1071760443" sldId="391"/>
            <ac:picMk id="5" creationId="{1C716282-11FA-480C-73DD-0590AC8C9B2D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1T03:55:22.979" v="1183" actId="20577"/>
        <pc:sldMkLst>
          <pc:docMk/>
          <pc:sldMk cId="497796900" sldId="392"/>
        </pc:sldMkLst>
        <pc:spChg chg="mod">
          <ac:chgData name="Andrei Luis Torres" userId="fa1a989a-968b-4935-a0f9-bfc703d30021" providerId="ADAL" clId="{97617EEA-FFDC-4825-86F9-3C9BEF759D10}" dt="2025-10-21T03:55:22.979" v="1183" actId="20577"/>
          <ac:spMkLst>
            <pc:docMk/>
            <pc:sldMk cId="497796900" sldId="392"/>
            <ac:spMk id="3" creationId="{1339156F-FA42-CA78-F1F4-F53600C86D57}"/>
          </ac:spMkLst>
        </pc:spChg>
        <pc:spChg chg="add mod">
          <ac:chgData name="Andrei Luis Torres" userId="fa1a989a-968b-4935-a0f9-bfc703d30021" providerId="ADAL" clId="{97617EEA-FFDC-4825-86F9-3C9BEF759D10}" dt="2025-10-20T16:30:26.563" v="493"/>
          <ac:spMkLst>
            <pc:docMk/>
            <pc:sldMk cId="497796900" sldId="392"/>
            <ac:spMk id="11" creationId="{4F6B50F2-7D53-504A-9C03-6F933127AE31}"/>
          </ac:spMkLst>
        </pc:spChg>
        <pc:picChg chg="add mod modCrop">
          <ac:chgData name="Andrei Luis Torres" userId="fa1a989a-968b-4935-a0f9-bfc703d30021" providerId="ADAL" clId="{97617EEA-FFDC-4825-86F9-3C9BEF759D10}" dt="2025-10-20T17:17:47.839" v="743" actId="1076"/>
          <ac:picMkLst>
            <pc:docMk/>
            <pc:sldMk cId="497796900" sldId="392"/>
            <ac:picMk id="8" creationId="{25453574-F1B0-9674-911C-00F5E35B774A}"/>
          </ac:picMkLst>
        </pc:picChg>
        <pc:picChg chg="add mod">
          <ac:chgData name="Andrei Luis Torres" userId="fa1a989a-968b-4935-a0f9-bfc703d30021" providerId="ADAL" clId="{97617EEA-FFDC-4825-86F9-3C9BEF759D10}" dt="2025-10-20T16:29:54.923" v="468"/>
          <ac:picMkLst>
            <pc:docMk/>
            <pc:sldMk cId="497796900" sldId="392"/>
            <ac:picMk id="10" creationId="{8AD1C717-7733-6EA5-B207-AB6BDB7312A6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1T03:53:25.659" v="1162" actId="1076"/>
        <pc:sldMkLst>
          <pc:docMk/>
          <pc:sldMk cId="522430902" sldId="393"/>
        </pc:sldMkLst>
        <pc:spChg chg="add mod">
          <ac:chgData name="Andrei Luis Torres" userId="fa1a989a-968b-4935-a0f9-bfc703d30021" providerId="ADAL" clId="{97617EEA-FFDC-4825-86F9-3C9BEF759D10}" dt="2025-10-21T03:53:25.659" v="1162" actId="1076"/>
          <ac:spMkLst>
            <pc:docMk/>
            <pc:sldMk cId="522430902" sldId="393"/>
            <ac:spMk id="2" creationId="{941F6AAA-0B76-B878-C4D5-666DB56E0EE2}"/>
          </ac:spMkLst>
        </pc:spChg>
      </pc:sldChg>
      <pc:sldChg chg="addSp delSp modSp add mod">
        <pc:chgData name="Andrei Luis Torres" userId="fa1a989a-968b-4935-a0f9-bfc703d30021" providerId="ADAL" clId="{97617EEA-FFDC-4825-86F9-3C9BEF759D10}" dt="2025-10-21T04:17:27.515" v="1269" actId="20577"/>
        <pc:sldMkLst>
          <pc:docMk/>
          <pc:sldMk cId="3067872403" sldId="394"/>
        </pc:sldMkLst>
        <pc:spChg chg="mod">
          <ac:chgData name="Andrei Luis Torres" userId="fa1a989a-968b-4935-a0f9-bfc703d30021" providerId="ADAL" clId="{97617EEA-FFDC-4825-86F9-3C9BEF759D10}" dt="2025-10-21T04:17:27.515" v="1269" actId="20577"/>
          <ac:spMkLst>
            <pc:docMk/>
            <pc:sldMk cId="3067872403" sldId="394"/>
            <ac:spMk id="3" creationId="{7177C8B5-BEC9-E729-DE72-24B6CD2EF744}"/>
          </ac:spMkLst>
        </pc:spChg>
        <pc:spChg chg="add mod">
          <ac:chgData name="Andrei Luis Torres" userId="fa1a989a-968b-4935-a0f9-bfc703d30021" providerId="ADAL" clId="{97617EEA-FFDC-4825-86F9-3C9BEF759D10}" dt="2025-10-21T04:17:19.198" v="1268" actId="21"/>
          <ac:spMkLst>
            <pc:docMk/>
            <pc:sldMk cId="3067872403" sldId="394"/>
            <ac:spMk id="5" creationId="{071FC9D7-5A49-F5B7-E8F0-4571D94A5D7C}"/>
          </ac:spMkLst>
        </pc:spChg>
        <pc:picChg chg="mod">
          <ac:chgData name="Andrei Luis Torres" userId="fa1a989a-968b-4935-a0f9-bfc703d30021" providerId="ADAL" clId="{97617EEA-FFDC-4825-86F9-3C9BEF759D10}" dt="2025-10-21T04:01:40.974" v="1221" actId="1076"/>
          <ac:picMkLst>
            <pc:docMk/>
            <pc:sldMk cId="3067872403" sldId="394"/>
            <ac:picMk id="4" creationId="{A5CDCEFC-4F6D-668C-CEA9-807D009ED702}"/>
          </ac:picMkLst>
        </pc:picChg>
      </pc:sldChg>
      <pc:sldChg chg="addSp delSp modSp add mod">
        <pc:chgData name="Andrei Luis Torres" userId="fa1a989a-968b-4935-a0f9-bfc703d30021" providerId="ADAL" clId="{97617EEA-FFDC-4825-86F9-3C9BEF759D10}" dt="2025-10-20T10:20:00.461" v="181"/>
        <pc:sldMkLst>
          <pc:docMk/>
          <pc:sldMk cId="196797026" sldId="395"/>
        </pc:sldMkLst>
        <pc:spChg chg="mod">
          <ac:chgData name="Andrei Luis Torres" userId="fa1a989a-968b-4935-a0f9-bfc703d30021" providerId="ADAL" clId="{97617EEA-FFDC-4825-86F9-3C9BEF759D10}" dt="2025-10-20T10:20:00.461" v="181"/>
          <ac:spMkLst>
            <pc:docMk/>
            <pc:sldMk cId="196797026" sldId="395"/>
            <ac:spMk id="3" creationId="{C9DCE599-13CC-F4D5-AEFD-1E56A7F475EE}"/>
          </ac:spMkLst>
        </pc:spChg>
      </pc:sldChg>
      <pc:sldChg chg="addSp delSp modSp add mod">
        <pc:chgData name="Andrei Luis Torres" userId="fa1a989a-968b-4935-a0f9-bfc703d30021" providerId="ADAL" clId="{97617EEA-FFDC-4825-86F9-3C9BEF759D10}" dt="2025-10-21T04:41:16.141" v="1291" actId="1076"/>
        <pc:sldMkLst>
          <pc:docMk/>
          <pc:sldMk cId="429493233" sldId="396"/>
        </pc:sldMkLst>
        <pc:spChg chg="mod">
          <ac:chgData name="Andrei Luis Torres" userId="fa1a989a-968b-4935-a0f9-bfc703d30021" providerId="ADAL" clId="{97617EEA-FFDC-4825-86F9-3C9BEF759D10}" dt="2025-10-20T10:20:22.263" v="195" actId="20577"/>
          <ac:spMkLst>
            <pc:docMk/>
            <pc:sldMk cId="429493233" sldId="396"/>
            <ac:spMk id="3" creationId="{B7BBA40E-9060-11A3-5CF9-F7FF442CC790}"/>
          </ac:spMkLst>
        </pc:spChg>
        <pc:picChg chg="mod">
          <ac:chgData name="Andrei Luis Torres" userId="fa1a989a-968b-4935-a0f9-bfc703d30021" providerId="ADAL" clId="{97617EEA-FFDC-4825-86F9-3C9BEF759D10}" dt="2025-10-21T04:02:57.001" v="1226" actId="1076"/>
          <ac:picMkLst>
            <pc:docMk/>
            <pc:sldMk cId="429493233" sldId="396"/>
            <ac:picMk id="5" creationId="{9EAB5E2C-1840-45D5-BB2E-666ADA33F582}"/>
          </ac:picMkLst>
        </pc:picChg>
        <pc:picChg chg="add mod">
          <ac:chgData name="Andrei Luis Torres" userId="fa1a989a-968b-4935-a0f9-bfc703d30021" providerId="ADAL" clId="{97617EEA-FFDC-4825-86F9-3C9BEF759D10}" dt="2025-10-21T04:41:16.141" v="1291" actId="1076"/>
          <ac:picMkLst>
            <pc:docMk/>
            <pc:sldMk cId="429493233" sldId="396"/>
            <ac:picMk id="6" creationId="{8D304667-2371-72CD-3917-69969A8ABBB9}"/>
          </ac:picMkLst>
        </pc:picChg>
        <pc:picChg chg="mod">
          <ac:chgData name="Andrei Luis Torres" userId="fa1a989a-968b-4935-a0f9-bfc703d30021" providerId="ADAL" clId="{97617EEA-FFDC-4825-86F9-3C9BEF759D10}" dt="2025-10-21T04:40:39.573" v="1281" actId="1076"/>
          <ac:picMkLst>
            <pc:docMk/>
            <pc:sldMk cId="429493233" sldId="396"/>
            <ac:picMk id="8" creationId="{7E79BCA0-A809-E2FB-453D-DA28195BA21D}"/>
          </ac:picMkLst>
        </pc:picChg>
      </pc:sldChg>
      <pc:sldChg chg="modSp add mod">
        <pc:chgData name="Andrei Luis Torres" userId="fa1a989a-968b-4935-a0f9-bfc703d30021" providerId="ADAL" clId="{97617EEA-FFDC-4825-86F9-3C9BEF759D10}" dt="2025-10-20T17:53:19.013" v="1083" actId="1076"/>
        <pc:sldMkLst>
          <pc:docMk/>
          <pc:sldMk cId="2449923954" sldId="397"/>
        </pc:sldMkLst>
        <pc:spChg chg="mod">
          <ac:chgData name="Andrei Luis Torres" userId="fa1a989a-968b-4935-a0f9-bfc703d30021" providerId="ADAL" clId="{97617EEA-FFDC-4825-86F9-3C9BEF759D10}" dt="2025-10-20T10:20:48.799" v="203" actId="20577"/>
          <ac:spMkLst>
            <pc:docMk/>
            <pc:sldMk cId="2449923954" sldId="397"/>
            <ac:spMk id="3" creationId="{B2FA94D9-2294-7E04-2B36-00717A2D5FA5}"/>
          </ac:spMkLst>
        </pc:spChg>
        <pc:picChg chg="mod">
          <ac:chgData name="Andrei Luis Torres" userId="fa1a989a-968b-4935-a0f9-bfc703d30021" providerId="ADAL" clId="{97617EEA-FFDC-4825-86F9-3C9BEF759D10}" dt="2025-10-20T17:53:19.013" v="1083" actId="1076"/>
          <ac:picMkLst>
            <pc:docMk/>
            <pc:sldMk cId="2449923954" sldId="397"/>
            <ac:picMk id="4" creationId="{36E6DD6B-C23A-53D9-5ED6-AD4366BC74EB}"/>
          </ac:picMkLst>
        </pc:picChg>
      </pc:sldChg>
      <pc:sldChg chg="modSp add mod">
        <pc:chgData name="Andrei Luis Torres" userId="fa1a989a-968b-4935-a0f9-bfc703d30021" providerId="ADAL" clId="{97617EEA-FFDC-4825-86F9-3C9BEF759D10}" dt="2025-10-20T10:20:54.767" v="209" actId="20577"/>
        <pc:sldMkLst>
          <pc:docMk/>
          <pc:sldMk cId="3959418300" sldId="398"/>
        </pc:sldMkLst>
        <pc:spChg chg="mod">
          <ac:chgData name="Andrei Luis Torres" userId="fa1a989a-968b-4935-a0f9-bfc703d30021" providerId="ADAL" clId="{97617EEA-FFDC-4825-86F9-3C9BEF759D10}" dt="2025-10-20T10:20:54.767" v="209" actId="20577"/>
          <ac:spMkLst>
            <pc:docMk/>
            <pc:sldMk cId="3959418300" sldId="398"/>
            <ac:spMk id="3" creationId="{A9239646-5B71-2936-F4D7-4DD132CFCEA5}"/>
          </ac:spMkLst>
        </pc:spChg>
      </pc:sldChg>
      <pc:sldChg chg="addSp delSp modSp mod">
        <pc:chgData name="Andrei Luis Torres" userId="fa1a989a-968b-4935-a0f9-bfc703d30021" providerId="ADAL" clId="{97617EEA-FFDC-4825-86F9-3C9BEF759D10}" dt="2025-10-20T16:30:35.126" v="496"/>
        <pc:sldMkLst>
          <pc:docMk/>
          <pc:sldMk cId="3542242030" sldId="399"/>
        </pc:sldMkLst>
      </pc:sldChg>
      <pc:sldChg chg="addSp delSp modSp add mod">
        <pc:chgData name="Andrei Luis Torres" userId="fa1a989a-968b-4935-a0f9-bfc703d30021" providerId="ADAL" clId="{97617EEA-FFDC-4825-86F9-3C9BEF759D10}" dt="2025-10-20T16:30:22.250" v="492" actId="1076"/>
        <pc:sldMkLst>
          <pc:docMk/>
          <pc:sldMk cId="873487609" sldId="400"/>
        </pc:sldMkLst>
        <pc:spChg chg="mod">
          <ac:chgData name="Andrei Luis Torres" userId="fa1a989a-968b-4935-a0f9-bfc703d30021" providerId="ADAL" clId="{97617EEA-FFDC-4825-86F9-3C9BEF759D10}" dt="2025-10-20T16:22:00.618" v="405" actId="20577"/>
          <ac:spMkLst>
            <pc:docMk/>
            <pc:sldMk cId="873487609" sldId="400"/>
            <ac:spMk id="5" creationId="{B014D1E2-EE82-FEFE-B291-AD437863194A}"/>
          </ac:spMkLst>
        </pc:spChg>
        <pc:spChg chg="add mod">
          <ac:chgData name="Andrei Luis Torres" userId="fa1a989a-968b-4935-a0f9-bfc703d30021" providerId="ADAL" clId="{97617EEA-FFDC-4825-86F9-3C9BEF759D10}" dt="2025-10-20T16:30:22.250" v="492" actId="1076"/>
          <ac:spMkLst>
            <pc:docMk/>
            <pc:sldMk cId="873487609" sldId="400"/>
            <ac:spMk id="6" creationId="{142E4426-5324-93B6-085D-EEB1D4131156}"/>
          </ac:spMkLst>
        </pc:spChg>
        <pc:picChg chg="add mod">
          <ac:chgData name="Andrei Luis Torres" userId="fa1a989a-968b-4935-a0f9-bfc703d30021" providerId="ADAL" clId="{97617EEA-FFDC-4825-86F9-3C9BEF759D10}" dt="2025-10-20T16:29:58.347" v="469"/>
          <ac:picMkLst>
            <pc:docMk/>
            <pc:sldMk cId="873487609" sldId="400"/>
            <ac:picMk id="2" creationId="{C46FA858-8490-969D-BC48-446D727B41EA}"/>
          </ac:picMkLst>
        </pc:picChg>
      </pc:sldChg>
      <pc:sldChg chg="addSp modSp add mod">
        <pc:chgData name="Andrei Luis Torres" userId="fa1a989a-968b-4935-a0f9-bfc703d30021" providerId="ADAL" clId="{97617EEA-FFDC-4825-86F9-3C9BEF759D10}" dt="2025-10-20T16:45:35.391" v="621" actId="20577"/>
        <pc:sldMkLst>
          <pc:docMk/>
          <pc:sldMk cId="1127548876" sldId="402"/>
        </pc:sldMkLst>
        <pc:spChg chg="add mod">
          <ac:chgData name="Andrei Luis Torres" userId="fa1a989a-968b-4935-a0f9-bfc703d30021" providerId="ADAL" clId="{97617EEA-FFDC-4825-86F9-3C9BEF759D10}" dt="2025-10-20T16:45:35.391" v="621" actId="20577"/>
          <ac:spMkLst>
            <pc:docMk/>
            <pc:sldMk cId="1127548876" sldId="402"/>
            <ac:spMk id="3" creationId="{062C0D77-13D6-E1E1-86D0-9A3AE5DF44D2}"/>
          </ac:spMkLst>
        </pc:spChg>
        <pc:picChg chg="mod">
          <ac:chgData name="Andrei Luis Torres" userId="fa1a989a-968b-4935-a0f9-bfc703d30021" providerId="ADAL" clId="{97617EEA-FFDC-4825-86F9-3C9BEF759D10}" dt="2025-10-20T16:45:17.581" v="609" actId="1076"/>
          <ac:picMkLst>
            <pc:docMk/>
            <pc:sldMk cId="1127548876" sldId="402"/>
            <ac:picMk id="33" creationId="{EC5C2F72-7C62-1AA5-AE77-B683375E1AD5}"/>
          </ac:picMkLst>
        </pc:picChg>
      </pc:sldChg>
      <pc:sldChg chg="addSp delSp modSp add mod ord">
        <pc:chgData name="Andrei Luis Torres" userId="fa1a989a-968b-4935-a0f9-bfc703d30021" providerId="ADAL" clId="{97617EEA-FFDC-4825-86F9-3C9BEF759D10}" dt="2025-10-20T16:48:05.661" v="702" actId="20577"/>
        <pc:sldMkLst>
          <pc:docMk/>
          <pc:sldMk cId="416480543" sldId="403"/>
        </pc:sldMkLst>
        <pc:spChg chg="add mod">
          <ac:chgData name="Andrei Luis Torres" userId="fa1a989a-968b-4935-a0f9-bfc703d30021" providerId="ADAL" clId="{97617EEA-FFDC-4825-86F9-3C9BEF759D10}" dt="2025-10-20T16:48:05.661" v="702" actId="20577"/>
          <ac:spMkLst>
            <pc:docMk/>
            <pc:sldMk cId="416480543" sldId="403"/>
            <ac:spMk id="5" creationId="{D844F951-E8DE-B0F9-5CE9-F34E8324FE95}"/>
          </ac:spMkLst>
        </pc:spChg>
        <pc:picChg chg="add mod">
          <ac:chgData name="Andrei Luis Torres" userId="fa1a989a-968b-4935-a0f9-bfc703d30021" providerId="ADAL" clId="{97617EEA-FFDC-4825-86F9-3C9BEF759D10}" dt="2025-10-20T16:47:54.234" v="698" actId="1076"/>
          <ac:picMkLst>
            <pc:docMk/>
            <pc:sldMk cId="416480543" sldId="403"/>
            <ac:picMk id="4" creationId="{D2E32465-84D9-8AEA-81AE-16FA3D97D36D}"/>
          </ac:picMkLst>
        </pc:picChg>
      </pc:sldChg>
      <pc:sldChg chg="addSp delSp modSp add mod">
        <pc:chgData name="Andrei Luis Torres" userId="fa1a989a-968b-4935-a0f9-bfc703d30021" providerId="ADAL" clId="{97617EEA-FFDC-4825-86F9-3C9BEF759D10}" dt="2025-10-20T16:47:31.332" v="694"/>
        <pc:sldMkLst>
          <pc:docMk/>
          <pc:sldMk cId="2426811022" sldId="404"/>
        </pc:sldMkLst>
        <pc:spChg chg="add mod">
          <ac:chgData name="Andrei Luis Torres" userId="fa1a989a-968b-4935-a0f9-bfc703d30021" providerId="ADAL" clId="{97617EEA-FFDC-4825-86F9-3C9BEF759D10}" dt="2025-10-20T16:47:31.332" v="694"/>
          <ac:spMkLst>
            <pc:docMk/>
            <pc:sldMk cId="2426811022" sldId="404"/>
            <ac:spMk id="5" creationId="{F332575A-2070-73BB-E661-4B76EE909B56}"/>
          </ac:spMkLst>
        </pc:spChg>
        <pc:spChg chg="mod">
          <ac:chgData name="Andrei Luis Torres" userId="fa1a989a-968b-4935-a0f9-bfc703d30021" providerId="ADAL" clId="{97617EEA-FFDC-4825-86F9-3C9BEF759D10}" dt="2025-10-20T16:47:00.516" v="660"/>
          <ac:spMkLst>
            <pc:docMk/>
            <pc:sldMk cId="2426811022" sldId="404"/>
            <ac:spMk id="7" creationId="{0D783409-DE54-AEFD-E619-933244F8BFBE}"/>
          </ac:spMkLst>
        </pc:spChg>
        <pc:picChg chg="mod">
          <ac:chgData name="Andrei Luis Torres" userId="fa1a989a-968b-4935-a0f9-bfc703d30021" providerId="ADAL" clId="{97617EEA-FFDC-4825-86F9-3C9BEF759D10}" dt="2025-10-20T16:47:04.182" v="662" actId="1076"/>
          <ac:picMkLst>
            <pc:docMk/>
            <pc:sldMk cId="2426811022" sldId="404"/>
            <ac:picMk id="6" creationId="{A77C9667-5D60-D1C8-80D7-2BB3D668FBC4}"/>
          </ac:picMkLst>
        </pc:picChg>
      </pc:sldChg>
      <pc:sldChg chg="addSp delSp modSp add mod">
        <pc:chgData name="Andrei Luis Torres" userId="fa1a989a-968b-4935-a0f9-bfc703d30021" providerId="ADAL" clId="{97617EEA-FFDC-4825-86F9-3C9BEF759D10}" dt="2025-10-20T16:49:06.861" v="721" actId="478"/>
        <pc:sldMkLst>
          <pc:docMk/>
          <pc:sldMk cId="2729466198" sldId="405"/>
        </pc:sldMkLst>
        <pc:picChg chg="add mod">
          <ac:chgData name="Andrei Luis Torres" userId="fa1a989a-968b-4935-a0f9-bfc703d30021" providerId="ADAL" clId="{97617EEA-FFDC-4825-86F9-3C9BEF759D10}" dt="2025-10-20T16:48:51.927" v="718" actId="1076"/>
          <ac:picMkLst>
            <pc:docMk/>
            <pc:sldMk cId="2729466198" sldId="405"/>
            <ac:picMk id="5" creationId="{7A841371-1C50-2DBF-DF05-EF3FB8613918}"/>
          </ac:picMkLst>
        </pc:picChg>
        <pc:picChg chg="add mod">
          <ac:chgData name="Andrei Luis Torres" userId="fa1a989a-968b-4935-a0f9-bfc703d30021" providerId="ADAL" clId="{97617EEA-FFDC-4825-86F9-3C9BEF759D10}" dt="2025-10-20T16:48:51.047" v="717" actId="1076"/>
          <ac:picMkLst>
            <pc:docMk/>
            <pc:sldMk cId="2729466198" sldId="405"/>
            <ac:picMk id="7" creationId="{014A6C4B-0656-CD4A-2E02-45B4664B0044}"/>
          </ac:picMkLst>
        </pc:picChg>
      </pc:sldChg>
      <pc:sldChg chg="delSp modSp add mod">
        <pc:chgData name="Andrei Luis Torres" userId="fa1a989a-968b-4935-a0f9-bfc703d30021" providerId="ADAL" clId="{97617EEA-FFDC-4825-86F9-3C9BEF759D10}" dt="2025-10-20T16:49:41.667" v="737" actId="1076"/>
        <pc:sldMkLst>
          <pc:docMk/>
          <pc:sldMk cId="2120629074" sldId="406"/>
        </pc:sldMkLst>
        <pc:spChg chg="mod">
          <ac:chgData name="Andrei Luis Torres" userId="fa1a989a-968b-4935-a0f9-bfc703d30021" providerId="ADAL" clId="{97617EEA-FFDC-4825-86F9-3C9BEF759D10}" dt="2025-10-20T16:49:41.667" v="737" actId="1076"/>
          <ac:spMkLst>
            <pc:docMk/>
            <pc:sldMk cId="2120629074" sldId="406"/>
            <ac:spMk id="3" creationId="{E0B076EC-8234-A2C4-A660-43424FDD0B1F}"/>
          </ac:spMkLst>
        </pc:spChg>
        <pc:picChg chg="mod modCrop">
          <ac:chgData name="Andrei Luis Torres" userId="fa1a989a-968b-4935-a0f9-bfc703d30021" providerId="ADAL" clId="{97617EEA-FFDC-4825-86F9-3C9BEF759D10}" dt="2025-10-20T16:49:39.080" v="736" actId="1076"/>
          <ac:picMkLst>
            <pc:docMk/>
            <pc:sldMk cId="2120629074" sldId="406"/>
            <ac:picMk id="9" creationId="{6DC1A4CB-A6C8-73C2-C6D4-D355D753BC69}"/>
          </ac:picMkLst>
        </pc:picChg>
      </pc:sldChg>
      <pc:sldChg chg="addSp delSp modSp add mod">
        <pc:chgData name="Andrei Luis Torres" userId="fa1a989a-968b-4935-a0f9-bfc703d30021" providerId="ADAL" clId="{97617EEA-FFDC-4825-86F9-3C9BEF759D10}" dt="2025-10-21T04:01:57.788" v="1225" actId="1076"/>
        <pc:sldMkLst>
          <pc:docMk/>
          <pc:sldMk cId="989640377" sldId="407"/>
        </pc:sldMkLst>
        <pc:spChg chg="mod">
          <ac:chgData name="Andrei Luis Torres" userId="fa1a989a-968b-4935-a0f9-bfc703d30021" providerId="ADAL" clId="{97617EEA-FFDC-4825-86F9-3C9BEF759D10}" dt="2025-10-20T17:25:05.574" v="768" actId="1076"/>
          <ac:spMkLst>
            <pc:docMk/>
            <pc:sldMk cId="989640377" sldId="407"/>
            <ac:spMk id="2" creationId="{C62EC32B-469E-7DCB-247E-2C3367ACE6B9}"/>
          </ac:spMkLst>
        </pc:spChg>
        <pc:spChg chg="mod">
          <ac:chgData name="Andrei Luis Torres" userId="fa1a989a-968b-4935-a0f9-bfc703d30021" providerId="ADAL" clId="{97617EEA-FFDC-4825-86F9-3C9BEF759D10}" dt="2025-10-20T17:25:18.014" v="799" actId="20577"/>
          <ac:spMkLst>
            <pc:docMk/>
            <pc:sldMk cId="989640377" sldId="407"/>
            <ac:spMk id="7" creationId="{B2584585-2825-494A-EAE4-DFD7987D2FD4}"/>
          </ac:spMkLst>
        </pc:spChg>
        <pc:spChg chg="mod">
          <ac:chgData name="Andrei Luis Torres" userId="fa1a989a-968b-4935-a0f9-bfc703d30021" providerId="ADAL" clId="{97617EEA-FFDC-4825-86F9-3C9BEF759D10}" dt="2025-10-20T18:05:12.708" v="1094" actId="20577"/>
          <ac:spMkLst>
            <pc:docMk/>
            <pc:sldMk cId="989640377" sldId="407"/>
            <ac:spMk id="8" creationId="{FA000901-2101-A3D8-DC0A-A859C660030A}"/>
          </ac:spMkLst>
        </pc:spChg>
        <pc:spChg chg="mod">
          <ac:chgData name="Andrei Luis Torres" userId="fa1a989a-968b-4935-a0f9-bfc703d30021" providerId="ADAL" clId="{97617EEA-FFDC-4825-86F9-3C9BEF759D10}" dt="2025-10-20T17:25:51.327" v="842" actId="1076"/>
          <ac:spMkLst>
            <pc:docMk/>
            <pc:sldMk cId="989640377" sldId="407"/>
            <ac:spMk id="9" creationId="{AF82AE47-AFF0-2510-9F33-128047A87DFE}"/>
          </ac:spMkLst>
        </pc:spChg>
        <pc:spChg chg="mod">
          <ac:chgData name="Andrei Luis Torres" userId="fa1a989a-968b-4935-a0f9-bfc703d30021" providerId="ADAL" clId="{97617EEA-FFDC-4825-86F9-3C9BEF759D10}" dt="2025-10-20T17:26:21.631" v="879" actId="1076"/>
          <ac:spMkLst>
            <pc:docMk/>
            <pc:sldMk cId="989640377" sldId="407"/>
            <ac:spMk id="11" creationId="{CE7E84E8-2402-415D-4632-8FE01A84AD0C}"/>
          </ac:spMkLst>
        </pc:spChg>
        <pc:spChg chg="mod">
          <ac:chgData name="Andrei Luis Torres" userId="fa1a989a-968b-4935-a0f9-bfc703d30021" providerId="ADAL" clId="{97617EEA-FFDC-4825-86F9-3C9BEF759D10}" dt="2025-10-20T17:26:15.720" v="878" actId="1076"/>
          <ac:spMkLst>
            <pc:docMk/>
            <pc:sldMk cId="989640377" sldId="407"/>
            <ac:spMk id="14" creationId="{A01D763B-56A4-8AFD-2FA6-7312786E2AB2}"/>
          </ac:spMkLst>
        </pc:spChg>
        <pc:spChg chg="add mod">
          <ac:chgData name="Andrei Luis Torres" userId="fa1a989a-968b-4935-a0f9-bfc703d30021" providerId="ADAL" clId="{97617EEA-FFDC-4825-86F9-3C9BEF759D10}" dt="2025-10-20T17:36:40.973" v="1069" actId="1076"/>
          <ac:spMkLst>
            <pc:docMk/>
            <pc:sldMk cId="989640377" sldId="407"/>
            <ac:spMk id="30" creationId="{1B930864-84FC-A3BF-4E08-84DCABD6633E}"/>
          </ac:spMkLst>
        </pc:spChg>
        <pc:spChg chg="add mod">
          <ac:chgData name="Andrei Luis Torres" userId="fa1a989a-968b-4935-a0f9-bfc703d30021" providerId="ADAL" clId="{97617EEA-FFDC-4825-86F9-3C9BEF759D10}" dt="2025-10-20T17:27:37.285" v="927" actId="20577"/>
          <ac:spMkLst>
            <pc:docMk/>
            <pc:sldMk cId="989640377" sldId="407"/>
            <ac:spMk id="31" creationId="{004E8360-6A8D-405B-0DE1-011EAD7149AF}"/>
          </ac:spMkLst>
        </pc:spChg>
        <pc:spChg chg="add mod">
          <ac:chgData name="Andrei Luis Torres" userId="fa1a989a-968b-4935-a0f9-bfc703d30021" providerId="ADAL" clId="{97617EEA-FFDC-4825-86F9-3C9BEF759D10}" dt="2025-10-21T03:46:59.604" v="1157" actId="1076"/>
          <ac:spMkLst>
            <pc:docMk/>
            <pc:sldMk cId="989640377" sldId="407"/>
            <ac:spMk id="32" creationId="{EF5139F5-7CA5-CC4C-3E52-AE927860103E}"/>
          </ac:spMkLst>
        </pc:spChg>
        <pc:spChg chg="add mod">
          <ac:chgData name="Andrei Luis Torres" userId="fa1a989a-968b-4935-a0f9-bfc703d30021" providerId="ADAL" clId="{97617EEA-FFDC-4825-86F9-3C9BEF759D10}" dt="2025-10-20T17:27:58.865" v="958" actId="1076"/>
          <ac:spMkLst>
            <pc:docMk/>
            <pc:sldMk cId="989640377" sldId="407"/>
            <ac:spMk id="33" creationId="{B60A17CC-D642-DBBD-24A2-1E9424B953FA}"/>
          </ac:spMkLst>
        </pc:spChg>
        <pc:spChg chg="add mod">
          <ac:chgData name="Andrei Luis Torres" userId="fa1a989a-968b-4935-a0f9-bfc703d30021" providerId="ADAL" clId="{97617EEA-FFDC-4825-86F9-3C9BEF759D10}" dt="2025-10-20T17:36:29.425" v="1066"/>
          <ac:spMkLst>
            <pc:docMk/>
            <pc:sldMk cId="989640377" sldId="407"/>
            <ac:spMk id="34" creationId="{F124079E-CFE0-77A3-1069-5D50F778F4E8}"/>
          </ac:spMkLst>
        </pc:spChg>
        <pc:spChg chg="add mod">
          <ac:chgData name="Andrei Luis Torres" userId="fa1a989a-968b-4935-a0f9-bfc703d30021" providerId="ADAL" clId="{97617EEA-FFDC-4825-86F9-3C9BEF759D10}" dt="2025-10-20T17:36:04.427" v="1058" actId="1076"/>
          <ac:spMkLst>
            <pc:docMk/>
            <pc:sldMk cId="989640377" sldId="407"/>
            <ac:spMk id="39" creationId="{1E410E53-770E-1BE0-AF87-AB80918E7125}"/>
          </ac:spMkLst>
        </pc:spChg>
        <pc:spChg chg="add mod">
          <ac:chgData name="Andrei Luis Torres" userId="fa1a989a-968b-4935-a0f9-bfc703d30021" providerId="ADAL" clId="{97617EEA-FFDC-4825-86F9-3C9BEF759D10}" dt="2025-10-20T17:36:04.427" v="1058" actId="1076"/>
          <ac:spMkLst>
            <pc:docMk/>
            <pc:sldMk cId="989640377" sldId="407"/>
            <ac:spMk id="40" creationId="{0912EFD4-C288-E235-3E45-68E2ED40A0EE}"/>
          </ac:spMkLst>
        </pc:spChg>
        <pc:picChg chg="add mod">
          <ac:chgData name="Andrei Luis Torres" userId="fa1a989a-968b-4935-a0f9-bfc703d30021" providerId="ADAL" clId="{97617EEA-FFDC-4825-86F9-3C9BEF759D10}" dt="2025-10-20T17:25:08.202" v="769" actId="1076"/>
          <ac:picMkLst>
            <pc:docMk/>
            <pc:sldMk cId="989640377" sldId="407"/>
            <ac:picMk id="3" creationId="{335A32B9-7025-CECF-BD01-ED689FA13AE8}"/>
          </ac:picMkLst>
        </pc:picChg>
        <pc:picChg chg="mod">
          <ac:chgData name="Andrei Luis Torres" userId="fa1a989a-968b-4935-a0f9-bfc703d30021" providerId="ADAL" clId="{97617EEA-FFDC-4825-86F9-3C9BEF759D10}" dt="2025-10-21T04:01:57.788" v="1225" actId="1076"/>
          <ac:picMkLst>
            <pc:docMk/>
            <pc:sldMk cId="989640377" sldId="407"/>
            <ac:picMk id="4" creationId="{EE6D1268-46DA-8E67-391F-464952D91F5A}"/>
          </ac:picMkLst>
        </pc:picChg>
        <pc:picChg chg="mod">
          <ac:chgData name="Andrei Luis Torres" userId="fa1a989a-968b-4935-a0f9-bfc703d30021" providerId="ADAL" clId="{97617EEA-FFDC-4825-86F9-3C9BEF759D10}" dt="2025-10-21T04:01:47.401" v="1223" actId="1076"/>
          <ac:picMkLst>
            <pc:docMk/>
            <pc:sldMk cId="989640377" sldId="407"/>
            <ac:picMk id="15" creationId="{A20D17B1-ADC7-2C8E-17D3-C286D493BD68}"/>
          </ac:picMkLst>
        </pc:picChg>
        <pc:picChg chg="add mod">
          <ac:chgData name="Andrei Luis Torres" userId="fa1a989a-968b-4935-a0f9-bfc703d30021" providerId="ADAL" clId="{97617EEA-FFDC-4825-86F9-3C9BEF759D10}" dt="2025-10-20T17:36:04.427" v="1058" actId="1076"/>
          <ac:picMkLst>
            <pc:docMk/>
            <pc:sldMk cId="989640377" sldId="407"/>
            <ac:picMk id="38" creationId="{3BA53BBD-3899-1A61-8C1E-44922287BBC4}"/>
          </ac:picMkLst>
        </pc:picChg>
        <pc:picChg chg="add mod">
          <ac:chgData name="Andrei Luis Torres" userId="fa1a989a-968b-4935-a0f9-bfc703d30021" providerId="ADAL" clId="{97617EEA-FFDC-4825-86F9-3C9BEF759D10}" dt="2025-10-20T17:36:04.427" v="1058" actId="1076"/>
          <ac:picMkLst>
            <pc:docMk/>
            <pc:sldMk cId="989640377" sldId="407"/>
            <ac:picMk id="15362" creationId="{D8C2ABA0-E8B7-B166-6BDB-6F7FB230A8A3}"/>
          </ac:picMkLst>
        </pc:picChg>
      </pc:sldChg>
      <pc:sldChg chg="modSp mod">
        <pc:chgData name="Andrei Luis Torres" userId="fa1a989a-968b-4935-a0f9-bfc703d30021" providerId="ADAL" clId="{97617EEA-FFDC-4825-86F9-3C9BEF759D10}" dt="2025-10-20T18:33:58.628" v="1155" actId="1076"/>
        <pc:sldMkLst>
          <pc:docMk/>
          <pc:sldMk cId="1308598407" sldId="408"/>
        </pc:sldMkLst>
        <pc:picChg chg="mod">
          <ac:chgData name="Andrei Luis Torres" userId="fa1a989a-968b-4935-a0f9-bfc703d30021" providerId="ADAL" clId="{97617EEA-FFDC-4825-86F9-3C9BEF759D10}" dt="2025-10-20T18:33:58.628" v="1155" actId="1076"/>
          <ac:picMkLst>
            <pc:docMk/>
            <pc:sldMk cId="1308598407" sldId="408"/>
            <ac:picMk id="11" creationId="{5AC6FE85-08FA-F90E-005A-9431282A8B60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0T18:29:07.088" v="1137"/>
        <pc:sldMkLst>
          <pc:docMk/>
          <pc:sldMk cId="1740661293" sldId="410"/>
        </pc:sldMkLst>
        <pc:spChg chg="add mod">
          <ac:chgData name="Andrei Luis Torres" userId="fa1a989a-968b-4935-a0f9-bfc703d30021" providerId="ADAL" clId="{97617EEA-FFDC-4825-86F9-3C9BEF759D10}" dt="2025-10-20T18:29:07.088" v="1137"/>
          <ac:spMkLst>
            <pc:docMk/>
            <pc:sldMk cId="1740661293" sldId="410"/>
            <ac:spMk id="12" creationId="{481876EC-193B-A965-28AB-F93E9C575FF1}"/>
          </ac:spMkLst>
        </pc:spChg>
        <pc:picChg chg="add mod">
          <ac:chgData name="Andrei Luis Torres" userId="fa1a989a-968b-4935-a0f9-bfc703d30021" providerId="ADAL" clId="{97617EEA-FFDC-4825-86F9-3C9BEF759D10}" dt="2025-10-20T18:28:49.087" v="1127" actId="1076"/>
          <ac:picMkLst>
            <pc:docMk/>
            <pc:sldMk cId="1740661293" sldId="410"/>
            <ac:picMk id="9" creationId="{A7FE528F-2599-AA80-C0B6-3179E739C890}"/>
          </ac:picMkLst>
        </pc:picChg>
        <pc:picChg chg="add mod">
          <ac:chgData name="Andrei Luis Torres" userId="fa1a989a-968b-4935-a0f9-bfc703d30021" providerId="ADAL" clId="{97617EEA-FFDC-4825-86F9-3C9BEF759D10}" dt="2025-10-20T18:29:00.831" v="1134"/>
          <ac:picMkLst>
            <pc:docMk/>
            <pc:sldMk cId="1740661293" sldId="410"/>
            <ac:picMk id="11" creationId="{C5458C90-BF8F-6FF8-AD13-3B0866F58B00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0T18:29:09.104" v="1138"/>
        <pc:sldMkLst>
          <pc:docMk/>
          <pc:sldMk cId="4222107910" sldId="411"/>
        </pc:sldMkLst>
        <pc:spChg chg="add mod">
          <ac:chgData name="Andrei Luis Torres" userId="fa1a989a-968b-4935-a0f9-bfc703d30021" providerId="ADAL" clId="{97617EEA-FFDC-4825-86F9-3C9BEF759D10}" dt="2025-10-20T18:29:09.104" v="1138"/>
          <ac:spMkLst>
            <pc:docMk/>
            <pc:sldMk cId="4222107910" sldId="411"/>
            <ac:spMk id="7" creationId="{0F609D65-AC3B-7657-47D9-F21D494B6497}"/>
          </ac:spMkLst>
        </pc:spChg>
        <pc:picChg chg="add mod">
          <ac:chgData name="Andrei Luis Torres" userId="fa1a989a-968b-4935-a0f9-bfc703d30021" providerId="ADAL" clId="{97617EEA-FFDC-4825-86F9-3C9BEF759D10}" dt="2025-10-20T18:29:02.116" v="1135"/>
          <ac:picMkLst>
            <pc:docMk/>
            <pc:sldMk cId="4222107910" sldId="411"/>
            <ac:picMk id="5" creationId="{7512035A-585A-4967-823A-8DA1FF053AB0}"/>
          </ac:picMkLst>
        </pc:picChg>
      </pc:sldChg>
      <pc:sldChg chg="addSp delSp modSp add mod">
        <pc:chgData name="Andrei Luis Torres" userId="fa1a989a-968b-4935-a0f9-bfc703d30021" providerId="ADAL" clId="{97617EEA-FFDC-4825-86F9-3C9BEF759D10}" dt="2025-10-20T18:29:11.072" v="1139"/>
        <pc:sldMkLst>
          <pc:docMk/>
          <pc:sldMk cId="3574685344" sldId="412"/>
        </pc:sldMkLst>
        <pc:spChg chg="add mod">
          <ac:chgData name="Andrei Luis Torres" userId="fa1a989a-968b-4935-a0f9-bfc703d30021" providerId="ADAL" clId="{97617EEA-FFDC-4825-86F9-3C9BEF759D10}" dt="2025-10-20T18:29:11.072" v="1139"/>
          <ac:spMkLst>
            <pc:docMk/>
            <pc:sldMk cId="3574685344" sldId="412"/>
            <ac:spMk id="5" creationId="{C9DBD19D-0489-79FB-4E32-31C84BFE19E3}"/>
          </ac:spMkLst>
        </pc:spChg>
        <pc:picChg chg="add mod">
          <ac:chgData name="Andrei Luis Torres" userId="fa1a989a-968b-4935-a0f9-bfc703d30021" providerId="ADAL" clId="{97617EEA-FFDC-4825-86F9-3C9BEF759D10}" dt="2025-10-20T18:29:02.560" v="1136"/>
          <ac:picMkLst>
            <pc:docMk/>
            <pc:sldMk cId="3574685344" sldId="412"/>
            <ac:picMk id="4" creationId="{AFBE0726-E936-395D-10E0-6256F528837D}"/>
          </ac:picMkLst>
        </pc:picChg>
      </pc:sldChg>
      <pc:sldChg chg="addSp delSp modSp add mod">
        <pc:chgData name="Andrei Luis Torres" userId="fa1a989a-968b-4935-a0f9-bfc703d30021" providerId="ADAL" clId="{97617EEA-FFDC-4825-86F9-3C9BEF759D10}" dt="2025-10-21T03:56:40.458" v="1217" actId="14100"/>
        <pc:sldMkLst>
          <pc:docMk/>
          <pc:sldMk cId="1472646669" sldId="413"/>
        </pc:sldMkLst>
        <pc:spChg chg="mod">
          <ac:chgData name="Andrei Luis Torres" userId="fa1a989a-968b-4935-a0f9-bfc703d30021" providerId="ADAL" clId="{97617EEA-FFDC-4825-86F9-3C9BEF759D10}" dt="2025-10-21T03:55:32.862" v="1198" actId="20577"/>
          <ac:spMkLst>
            <pc:docMk/>
            <pc:sldMk cId="1472646669" sldId="413"/>
            <ac:spMk id="3" creationId="{87BA63C6-47F9-089F-FEBB-7057D425FBE3}"/>
          </ac:spMkLst>
        </pc:spChg>
        <pc:picChg chg="add mod">
          <ac:chgData name="Andrei Luis Torres" userId="fa1a989a-968b-4935-a0f9-bfc703d30021" providerId="ADAL" clId="{97617EEA-FFDC-4825-86F9-3C9BEF759D10}" dt="2025-10-21T03:56:40.458" v="1217" actId="14100"/>
          <ac:picMkLst>
            <pc:docMk/>
            <pc:sldMk cId="1472646669" sldId="413"/>
            <ac:picMk id="2" creationId="{B020D5CF-C0B9-7878-2343-20CE0188EB5C}"/>
          </ac:picMkLst>
        </pc:picChg>
        <pc:picChg chg="add mod">
          <ac:chgData name="Andrei Luis Torres" userId="fa1a989a-968b-4935-a0f9-bfc703d30021" providerId="ADAL" clId="{97617EEA-FFDC-4825-86F9-3C9BEF759D10}" dt="2025-10-21T03:56:11.221" v="1208" actId="1076"/>
          <ac:picMkLst>
            <pc:docMk/>
            <pc:sldMk cId="1472646669" sldId="413"/>
            <ac:picMk id="2050" creationId="{20776963-E6C5-4D83-E5C3-43D9F8638769}"/>
          </ac:picMkLst>
        </pc:picChg>
      </pc:sldChg>
    </pc:docChg>
  </pc:docChgLst>
  <pc:docChgLst>
    <pc:chgData name="Justin Bryden Arroco" userId="S::jgarroco@student.apc.edu.ph::48876b16-4a39-4cd2-9772-db54da72fefe" providerId="AD" clId="Web-{930992D2-D64E-42A4-BE54-B0AD0F16725D}"/>
    <pc:docChg chg="modSld">
      <pc:chgData name="Justin Bryden Arroco" userId="S::jgarroco@student.apc.edu.ph::48876b16-4a39-4cd2-9772-db54da72fefe" providerId="AD" clId="Web-{930992D2-D64E-42A4-BE54-B0AD0F16725D}" dt="2025-10-20T18:12:58.323" v="261" actId="1076"/>
      <pc:docMkLst>
        <pc:docMk/>
      </pc:docMkLst>
      <pc:sldChg chg="addSp modSp">
        <pc:chgData name="Justin Bryden Arroco" userId="S::jgarroco@student.apc.edu.ph::48876b16-4a39-4cd2-9772-db54da72fefe" providerId="AD" clId="Web-{930992D2-D64E-42A4-BE54-B0AD0F16725D}" dt="2025-10-20T17:50:11.290" v="135" actId="1076"/>
        <pc:sldMkLst>
          <pc:docMk/>
          <pc:sldMk cId="1411064408" sldId="364"/>
        </pc:sldMkLst>
        <pc:spChg chg="add mod">
          <ac:chgData name="Justin Bryden Arroco" userId="S::jgarroco@student.apc.edu.ph::48876b16-4a39-4cd2-9772-db54da72fefe" providerId="AD" clId="Web-{930992D2-D64E-42A4-BE54-B0AD0F16725D}" dt="2025-10-20T17:50:11.290" v="135" actId="1076"/>
          <ac:spMkLst>
            <pc:docMk/>
            <pc:sldMk cId="1411064408" sldId="364"/>
            <ac:spMk id="4" creationId="{86D89BA3-790B-04DE-C6EA-10C6B2E881B4}"/>
          </ac:spMkLst>
        </pc:spChg>
        <pc:picChg chg="add mod">
          <ac:chgData name="Justin Bryden Arroco" userId="S::jgarroco@student.apc.edu.ph::48876b16-4a39-4cd2-9772-db54da72fefe" providerId="AD" clId="Web-{930992D2-D64E-42A4-BE54-B0AD0F16725D}" dt="2025-10-20T17:49:58.353" v="121" actId="1076"/>
          <ac:picMkLst>
            <pc:docMk/>
            <pc:sldMk cId="1411064408" sldId="364"/>
            <ac:picMk id="3" creationId="{1CAF37B1-5139-B608-1226-C606134BC920}"/>
          </ac:picMkLst>
        </pc:picChg>
      </pc:sldChg>
      <pc:sldChg chg="addSp delSp modSp">
        <pc:chgData name="Justin Bryden Arroco" userId="S::jgarroco@student.apc.edu.ph::48876b16-4a39-4cd2-9772-db54da72fefe" providerId="AD" clId="Web-{930992D2-D64E-42A4-BE54-B0AD0F16725D}" dt="2025-10-20T18:02:51.650" v="217" actId="1076"/>
        <pc:sldMkLst>
          <pc:docMk/>
          <pc:sldMk cId="2864489320" sldId="377"/>
        </pc:sldMkLst>
        <pc:spChg chg="add">
          <ac:chgData name="Justin Bryden Arroco" userId="S::jgarroco@student.apc.edu.ph::48876b16-4a39-4cd2-9772-db54da72fefe" providerId="AD" clId="Web-{930992D2-D64E-42A4-BE54-B0AD0F16725D}" dt="2025-10-20T17:50:14.353" v="137"/>
          <ac:spMkLst>
            <pc:docMk/>
            <pc:sldMk cId="2864489320" sldId="377"/>
            <ac:spMk id="6" creationId="{C44F7336-95DB-D9BE-76BF-8E1EA4F1C4C0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50:14.338" v="136"/>
          <ac:picMkLst>
            <pc:docMk/>
            <pc:sldMk cId="2864489320" sldId="377"/>
            <ac:picMk id="4" creationId="{D409602C-A0D2-D6CA-ADB6-85B239EDF09C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50:17.728" v="141"/>
        <pc:sldMkLst>
          <pc:docMk/>
          <pc:sldMk cId="39152628" sldId="378"/>
        </pc:sldMkLst>
        <pc:spChg chg="add">
          <ac:chgData name="Justin Bryden Arroco" userId="S::jgarroco@student.apc.edu.ph::48876b16-4a39-4cd2-9772-db54da72fefe" providerId="AD" clId="Web-{930992D2-D64E-42A4-BE54-B0AD0F16725D}" dt="2025-10-20T17:50:17.728" v="141"/>
          <ac:spMkLst>
            <pc:docMk/>
            <pc:sldMk cId="39152628" sldId="378"/>
            <ac:spMk id="7" creationId="{E4461667-A277-89B6-B8E2-E71C5298BD80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50:17.713" v="140"/>
          <ac:picMkLst>
            <pc:docMk/>
            <pc:sldMk cId="39152628" sldId="378"/>
            <ac:picMk id="5" creationId="{5C46A9B2-AC6C-EC50-1667-5DB603A3BD67}"/>
          </ac:picMkLst>
        </pc:picChg>
      </pc:sldChg>
      <pc:sldChg chg="addSp modSp">
        <pc:chgData name="Justin Bryden Arroco" userId="S::jgarroco@student.apc.edu.ph::48876b16-4a39-4cd2-9772-db54da72fefe" providerId="AD" clId="Web-{930992D2-D64E-42A4-BE54-B0AD0F16725D}" dt="2025-10-20T17:50:40.619" v="155" actId="1076"/>
        <pc:sldMkLst>
          <pc:docMk/>
          <pc:sldMk cId="712923220" sldId="379"/>
        </pc:sldMkLst>
        <pc:spChg chg="add mod">
          <ac:chgData name="Justin Bryden Arroco" userId="S::jgarroco@student.apc.edu.ph::48876b16-4a39-4cd2-9772-db54da72fefe" providerId="AD" clId="Web-{930992D2-D64E-42A4-BE54-B0AD0F16725D}" dt="2025-10-20T17:50:40.619" v="155" actId="1076"/>
          <ac:spMkLst>
            <pc:docMk/>
            <pc:sldMk cId="712923220" sldId="379"/>
            <ac:spMk id="7" creationId="{6B8ABB84-1688-DA68-984C-66EEDFD54D04}"/>
          </ac:spMkLst>
        </pc:spChg>
        <pc:picChg chg="add mod">
          <ac:chgData name="Justin Bryden Arroco" userId="S::jgarroco@student.apc.edu.ph::48876b16-4a39-4cd2-9772-db54da72fefe" providerId="AD" clId="Web-{930992D2-D64E-42A4-BE54-B0AD0F16725D}" dt="2025-10-20T17:50:37.900" v="154" actId="1076"/>
          <ac:picMkLst>
            <pc:docMk/>
            <pc:sldMk cId="712923220" sldId="379"/>
            <ac:picMk id="4" creationId="{405C6032-0DE9-F667-506F-7827ED519D7C}"/>
          </ac:picMkLst>
        </pc:picChg>
      </pc:sldChg>
      <pc:sldChg chg="addSp modSp">
        <pc:chgData name="Justin Bryden Arroco" userId="S::jgarroco@student.apc.edu.ph::48876b16-4a39-4cd2-9772-db54da72fefe" providerId="AD" clId="Web-{930992D2-D64E-42A4-BE54-B0AD0F16725D}" dt="2025-10-20T17:40:09.180" v="42" actId="1076"/>
        <pc:sldMkLst>
          <pc:docMk/>
          <pc:sldMk cId="3785499839" sldId="380"/>
        </pc:sldMkLst>
        <pc:spChg chg="add mod">
          <ac:chgData name="Justin Bryden Arroco" userId="S::jgarroco@student.apc.edu.ph::48876b16-4a39-4cd2-9772-db54da72fefe" providerId="AD" clId="Web-{930992D2-D64E-42A4-BE54-B0AD0F16725D}" dt="2025-10-20T17:40:04.258" v="41" actId="20577"/>
          <ac:spMkLst>
            <pc:docMk/>
            <pc:sldMk cId="3785499839" sldId="380"/>
            <ac:spMk id="5" creationId="{9D24F87B-0CB2-D3B0-C815-3C3BD38771C2}"/>
          </ac:spMkLst>
        </pc:spChg>
        <pc:picChg chg="add mod">
          <ac:chgData name="Justin Bryden Arroco" userId="S::jgarroco@student.apc.edu.ph::48876b16-4a39-4cd2-9772-db54da72fefe" providerId="AD" clId="Web-{930992D2-D64E-42A4-BE54-B0AD0F16725D}" dt="2025-10-20T17:40:09.180" v="42" actId="1076"/>
          <ac:picMkLst>
            <pc:docMk/>
            <pc:sldMk cId="3785499839" sldId="380"/>
            <ac:picMk id="4" creationId="{0B193721-8B44-F491-7D6D-C484421196E1}"/>
          </ac:picMkLst>
        </pc:picChg>
      </pc:sldChg>
      <pc:sldChg chg="addSp delSp modSp">
        <pc:chgData name="Justin Bryden Arroco" userId="S::jgarroco@student.apc.edu.ph::48876b16-4a39-4cd2-9772-db54da72fefe" providerId="AD" clId="Web-{930992D2-D64E-42A4-BE54-B0AD0F16725D}" dt="2025-10-20T17:40:18.680" v="48"/>
        <pc:sldMkLst>
          <pc:docMk/>
          <pc:sldMk cId="2609947491" sldId="381"/>
        </pc:sldMkLst>
        <pc:spChg chg="add">
          <ac:chgData name="Justin Bryden Arroco" userId="S::jgarroco@student.apc.edu.ph::48876b16-4a39-4cd2-9772-db54da72fefe" providerId="AD" clId="Web-{930992D2-D64E-42A4-BE54-B0AD0F16725D}" dt="2025-10-20T17:40:18.680" v="48"/>
          <ac:spMkLst>
            <pc:docMk/>
            <pc:sldMk cId="2609947491" sldId="381"/>
            <ac:spMk id="8" creationId="{FEE224EB-D824-DAA1-B082-02E680AB2BE5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18.680" v="47"/>
          <ac:picMkLst>
            <pc:docMk/>
            <pc:sldMk cId="2609947491" sldId="381"/>
            <ac:picMk id="6" creationId="{D19F75DD-26F5-3B60-857A-F37CF4EECC2C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40:27.055" v="60"/>
        <pc:sldMkLst>
          <pc:docMk/>
          <pc:sldMk cId="3067872403" sldId="394"/>
        </pc:sldMkLst>
        <pc:spChg chg="add">
          <ac:chgData name="Justin Bryden Arroco" userId="S::jgarroco@student.apc.edu.ph::48876b16-4a39-4cd2-9772-db54da72fefe" providerId="AD" clId="Web-{930992D2-D64E-42A4-BE54-B0AD0F16725D}" dt="2025-10-20T17:40:27.055" v="60"/>
          <ac:spMkLst>
            <pc:docMk/>
            <pc:sldMk cId="3067872403" sldId="394"/>
            <ac:spMk id="7" creationId="{D722F5FC-021F-DBE0-C85E-59AB64BBD815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27.040" v="59"/>
          <ac:picMkLst>
            <pc:docMk/>
            <pc:sldMk cId="3067872403" sldId="394"/>
            <ac:picMk id="4" creationId="{A5CDCEFC-4F6D-668C-CEA9-807D009ED702}"/>
          </ac:picMkLst>
        </pc:picChg>
      </pc:sldChg>
      <pc:sldChg chg="addSp modSp">
        <pc:chgData name="Justin Bryden Arroco" userId="S::jgarroco@student.apc.edu.ph::48876b16-4a39-4cd2-9772-db54da72fefe" providerId="AD" clId="Web-{930992D2-D64E-42A4-BE54-B0AD0F16725D}" dt="2025-10-20T18:06:29.020" v="242" actId="1076"/>
        <pc:sldMkLst>
          <pc:docMk/>
          <pc:sldMk cId="196797026" sldId="395"/>
        </pc:sldMkLst>
        <pc:spChg chg="add mod">
          <ac:chgData name="Justin Bryden Arroco" userId="S::jgarroco@student.apc.edu.ph::48876b16-4a39-4cd2-9772-db54da72fefe" providerId="AD" clId="Web-{930992D2-D64E-42A4-BE54-B0AD0F16725D}" dt="2025-10-20T17:42:32.743" v="78" actId="1076"/>
          <ac:spMkLst>
            <pc:docMk/>
            <pc:sldMk cId="196797026" sldId="395"/>
            <ac:spMk id="7" creationId="{8A5F9410-518E-3A68-F707-E4F9882FDF70}"/>
          </ac:spMkLst>
        </pc:spChg>
        <pc:picChg chg="mod">
          <ac:chgData name="Justin Bryden Arroco" userId="S::jgarroco@student.apc.edu.ph::48876b16-4a39-4cd2-9772-db54da72fefe" providerId="AD" clId="Web-{930992D2-D64E-42A4-BE54-B0AD0F16725D}" dt="2025-10-20T18:06:29.020" v="242" actId="1076"/>
          <ac:picMkLst>
            <pc:docMk/>
            <pc:sldMk cId="196797026" sldId="395"/>
            <ac:picMk id="2" creationId="{4D2BB42E-B793-85D6-1C9C-501F3CEB6A61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7:42:32.743" v="77" actId="1076"/>
          <ac:picMkLst>
            <pc:docMk/>
            <pc:sldMk cId="196797026" sldId="395"/>
            <ac:picMk id="5" creationId="{7BDD17E8-5F11-A571-4964-E724A1ECC3FF}"/>
          </ac:picMkLst>
        </pc:picChg>
      </pc:sldChg>
      <pc:sldChg chg="addSp delSp modSp">
        <pc:chgData name="Justin Bryden Arroco" userId="S::jgarroco@student.apc.edu.ph::48876b16-4a39-4cd2-9772-db54da72fefe" providerId="AD" clId="Web-{930992D2-D64E-42A4-BE54-B0AD0F16725D}" dt="2025-10-20T18:02:13.836" v="208" actId="1076"/>
        <pc:sldMkLst>
          <pc:docMk/>
          <pc:sldMk cId="429493233" sldId="396"/>
        </pc:sldMkLst>
        <pc:spChg chg="add">
          <ac:chgData name="Justin Bryden Arroco" userId="S::jgarroco@student.apc.edu.ph::48876b16-4a39-4cd2-9772-db54da72fefe" providerId="AD" clId="Web-{930992D2-D64E-42A4-BE54-B0AD0F16725D}" dt="2025-10-20T17:40:22.587" v="54"/>
          <ac:spMkLst>
            <pc:docMk/>
            <pc:sldMk cId="429493233" sldId="396"/>
            <ac:spMk id="7" creationId="{B6DE4EBF-2D77-2C31-485E-8FB6753B26AC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22.587" v="53"/>
          <ac:picMkLst>
            <pc:docMk/>
            <pc:sldMk cId="429493233" sldId="396"/>
            <ac:picMk id="5" creationId="{9EAB5E2C-1840-45D5-BB2E-666ADA33F582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8:02:13.836" v="208" actId="1076"/>
          <ac:picMkLst>
            <pc:docMk/>
            <pc:sldMk cId="429493233" sldId="396"/>
            <ac:picMk id="8" creationId="{7E79BCA0-A809-E2FB-453D-DA28195BA21D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40:23.571" v="56"/>
        <pc:sldMkLst>
          <pc:docMk/>
          <pc:sldMk cId="2449923954" sldId="397"/>
        </pc:sldMkLst>
        <pc:spChg chg="add">
          <ac:chgData name="Justin Bryden Arroco" userId="S::jgarroco@student.apc.edu.ph::48876b16-4a39-4cd2-9772-db54da72fefe" providerId="AD" clId="Web-{930992D2-D64E-42A4-BE54-B0AD0F16725D}" dt="2025-10-20T17:40:23.571" v="56"/>
          <ac:spMkLst>
            <pc:docMk/>
            <pc:sldMk cId="2449923954" sldId="397"/>
            <ac:spMk id="7" creationId="{AD6120D4-64ED-1089-3D3D-823458707F41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23.555" v="55"/>
          <ac:picMkLst>
            <pc:docMk/>
            <pc:sldMk cId="2449923954" sldId="397"/>
            <ac:picMk id="4" creationId="{36E6DD6B-C23A-53D9-5ED6-AD4366BC74EB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40:25.118" v="58"/>
        <pc:sldMkLst>
          <pc:docMk/>
          <pc:sldMk cId="3959418300" sldId="398"/>
        </pc:sldMkLst>
        <pc:spChg chg="add">
          <ac:chgData name="Justin Bryden Arroco" userId="S::jgarroco@student.apc.edu.ph::48876b16-4a39-4cd2-9772-db54da72fefe" providerId="AD" clId="Web-{930992D2-D64E-42A4-BE54-B0AD0F16725D}" dt="2025-10-20T17:40:25.118" v="58"/>
          <ac:spMkLst>
            <pc:docMk/>
            <pc:sldMk cId="3959418300" sldId="398"/>
            <ac:spMk id="7" creationId="{C9879E2E-F7D0-A1E0-D234-60B5D08C902F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25.118" v="57"/>
          <ac:picMkLst>
            <pc:docMk/>
            <pc:sldMk cId="3959418300" sldId="398"/>
            <ac:picMk id="5" creationId="{E2D87924-70E3-6F6F-C2CC-07A4023DAE75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40:52.321" v="62"/>
        <pc:sldMkLst>
          <pc:docMk/>
          <pc:sldMk cId="3542242030" sldId="399"/>
        </pc:sldMkLst>
        <pc:spChg chg="add">
          <ac:chgData name="Justin Bryden Arroco" userId="S::jgarroco@student.apc.edu.ph::48876b16-4a39-4cd2-9772-db54da72fefe" providerId="AD" clId="Web-{930992D2-D64E-42A4-BE54-B0AD0F16725D}" dt="2025-10-20T17:40:52.321" v="62"/>
          <ac:spMkLst>
            <pc:docMk/>
            <pc:sldMk cId="3542242030" sldId="399"/>
            <ac:spMk id="7" creationId="{3C5DE897-10C0-17DF-4EE4-89A86E6AE6FA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52.321" v="61"/>
          <ac:picMkLst>
            <pc:docMk/>
            <pc:sldMk cId="3542242030" sldId="399"/>
            <ac:picMk id="5" creationId="{DA12805E-296E-90E2-783C-5AA4AE8D51DD}"/>
          </ac:picMkLst>
        </pc:picChg>
      </pc:sldChg>
      <pc:sldChg chg="addSp delSp modSp">
        <pc:chgData name="Justin Bryden Arroco" userId="S::jgarroco@student.apc.edu.ph::48876b16-4a39-4cd2-9772-db54da72fefe" providerId="AD" clId="Web-{930992D2-D64E-42A4-BE54-B0AD0F16725D}" dt="2025-10-20T17:45:02.077" v="89" actId="1076"/>
        <pc:sldMkLst>
          <pc:docMk/>
          <pc:sldMk cId="3166128375" sldId="401"/>
        </pc:sldMkLst>
        <pc:spChg chg="add">
          <ac:chgData name="Justin Bryden Arroco" userId="S::jgarroco@student.apc.edu.ph::48876b16-4a39-4cd2-9772-db54da72fefe" providerId="AD" clId="Web-{930992D2-D64E-42A4-BE54-B0AD0F16725D}" dt="2025-10-20T17:40:21.665" v="52"/>
          <ac:spMkLst>
            <pc:docMk/>
            <pc:sldMk cId="3166128375" sldId="401"/>
            <ac:spMk id="7" creationId="{E5CA6B01-DA81-0E11-03A2-72F2F8774ED9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21.649" v="51"/>
          <ac:picMkLst>
            <pc:docMk/>
            <pc:sldMk cId="3166128375" sldId="401"/>
            <ac:picMk id="4" creationId="{18750ACE-8610-5C65-DC20-7F8199F86FC4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7:45:02.077" v="89" actId="1076"/>
          <ac:picMkLst>
            <pc:docMk/>
            <pc:sldMk cId="3166128375" sldId="401"/>
            <ac:picMk id="8" creationId="{F084F21C-C326-CE12-E001-F0960FFB2BC4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50:19.416" v="143"/>
        <pc:sldMkLst>
          <pc:docMk/>
          <pc:sldMk cId="1127548876" sldId="402"/>
        </pc:sldMkLst>
        <pc:spChg chg="add">
          <ac:chgData name="Justin Bryden Arroco" userId="S::jgarroco@student.apc.edu.ph::48876b16-4a39-4cd2-9772-db54da72fefe" providerId="AD" clId="Web-{930992D2-D64E-42A4-BE54-B0AD0F16725D}" dt="2025-10-20T17:50:19.416" v="143"/>
          <ac:spMkLst>
            <pc:docMk/>
            <pc:sldMk cId="1127548876" sldId="402"/>
            <ac:spMk id="7" creationId="{A083B3B8-6528-5502-A2C5-5D5222991682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50:19.416" v="142"/>
          <ac:picMkLst>
            <pc:docMk/>
            <pc:sldMk cId="1127548876" sldId="402"/>
            <ac:picMk id="5" creationId="{2B06E3BE-CD30-461C-DCFE-5A1DA888408F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50:16.135" v="139"/>
        <pc:sldMkLst>
          <pc:docMk/>
          <pc:sldMk cId="416480543" sldId="403"/>
        </pc:sldMkLst>
        <pc:spChg chg="add">
          <ac:chgData name="Justin Bryden Arroco" userId="S::jgarroco@student.apc.edu.ph::48876b16-4a39-4cd2-9772-db54da72fefe" providerId="AD" clId="Web-{930992D2-D64E-42A4-BE54-B0AD0F16725D}" dt="2025-10-20T17:50:16.135" v="139"/>
          <ac:spMkLst>
            <pc:docMk/>
            <pc:sldMk cId="416480543" sldId="403"/>
            <ac:spMk id="8" creationId="{8E3F9E2F-A4E9-86CE-7AE7-4678340AF216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50:16.119" v="138"/>
          <ac:picMkLst>
            <pc:docMk/>
            <pc:sldMk cId="416480543" sldId="403"/>
            <ac:picMk id="6" creationId="{C835956D-1288-A0A6-C642-98E8158F088A}"/>
          </ac:picMkLst>
        </pc:picChg>
      </pc:sldChg>
      <pc:sldChg chg="addSp delSp modSp">
        <pc:chgData name="Justin Bryden Arroco" userId="S::jgarroco@student.apc.edu.ph::48876b16-4a39-4cd2-9772-db54da72fefe" providerId="AD" clId="Web-{930992D2-D64E-42A4-BE54-B0AD0F16725D}" dt="2025-10-20T18:12:58.323" v="261" actId="1076"/>
        <pc:sldMkLst>
          <pc:docMk/>
          <pc:sldMk cId="989640377" sldId="407"/>
        </pc:sldMkLst>
        <pc:spChg chg="mod">
          <ac:chgData name="Justin Bryden Arroco" userId="S::jgarroco@student.apc.edu.ph::48876b16-4a39-4cd2-9772-db54da72fefe" providerId="AD" clId="Web-{930992D2-D64E-42A4-BE54-B0AD0F16725D}" dt="2025-10-20T18:04:48.657" v="225" actId="20577"/>
          <ac:spMkLst>
            <pc:docMk/>
            <pc:sldMk cId="989640377" sldId="407"/>
            <ac:spMk id="8" creationId="{FA000901-2101-A3D8-DC0A-A859C660030A}"/>
          </ac:spMkLst>
        </pc:spChg>
        <pc:spChg chg="mod">
          <ac:chgData name="Justin Bryden Arroco" userId="S::jgarroco@student.apc.edu.ph::48876b16-4a39-4cd2-9772-db54da72fefe" providerId="AD" clId="Web-{930992D2-D64E-42A4-BE54-B0AD0F16725D}" dt="2025-10-20T18:04:16.266" v="220" actId="20577"/>
          <ac:spMkLst>
            <pc:docMk/>
            <pc:sldMk cId="989640377" sldId="407"/>
            <ac:spMk id="30" creationId="{1B930864-84FC-A3BF-4E08-84DCABD6633E}"/>
          </ac:spMkLst>
        </pc:spChg>
        <pc:spChg chg="mod">
          <ac:chgData name="Justin Bryden Arroco" userId="S::jgarroco@student.apc.edu.ph::48876b16-4a39-4cd2-9772-db54da72fefe" providerId="AD" clId="Web-{930992D2-D64E-42A4-BE54-B0AD0F16725D}" dt="2025-10-20T18:05:12.345" v="232" actId="20577"/>
          <ac:spMkLst>
            <pc:docMk/>
            <pc:sldMk cId="989640377" sldId="407"/>
            <ac:spMk id="31" creationId="{004E8360-6A8D-405B-0DE1-011EAD7149AF}"/>
          </ac:spMkLst>
        </pc:spChg>
        <pc:spChg chg="mod">
          <ac:chgData name="Justin Bryden Arroco" userId="S::jgarroco@student.apc.edu.ph::48876b16-4a39-4cd2-9772-db54da72fefe" providerId="AD" clId="Web-{930992D2-D64E-42A4-BE54-B0AD0F16725D}" dt="2025-10-20T18:04:44.688" v="224" actId="20577"/>
          <ac:spMkLst>
            <pc:docMk/>
            <pc:sldMk cId="989640377" sldId="407"/>
            <ac:spMk id="32" creationId="{EF5139F5-7CA5-CC4C-3E52-AE927860103E}"/>
          </ac:spMkLst>
        </pc:spChg>
        <pc:spChg chg="mod">
          <ac:chgData name="Justin Bryden Arroco" userId="S::jgarroco@student.apc.edu.ph::48876b16-4a39-4cd2-9772-db54da72fefe" providerId="AD" clId="Web-{930992D2-D64E-42A4-BE54-B0AD0F16725D}" dt="2025-10-20T18:05:11.486" v="231" actId="20577"/>
          <ac:spMkLst>
            <pc:docMk/>
            <pc:sldMk cId="989640377" sldId="407"/>
            <ac:spMk id="33" creationId="{B60A17CC-D642-DBBD-24A2-1E9424B953FA}"/>
          </ac:spMkLst>
        </pc:spChg>
        <pc:picChg chg="add mod">
          <ac:chgData name="Justin Bryden Arroco" userId="S::jgarroco@student.apc.edu.ph::48876b16-4a39-4cd2-9772-db54da72fefe" providerId="AD" clId="Web-{930992D2-D64E-42A4-BE54-B0AD0F16725D}" dt="2025-10-20T17:41:27.415" v="65" actId="1076"/>
          <ac:picMkLst>
            <pc:docMk/>
            <pc:sldMk cId="989640377" sldId="407"/>
            <ac:picMk id="4" creationId="{EE6D1268-46DA-8E67-391F-464952D91F5A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7:57:16.687" v="182" actId="14100"/>
          <ac:picMkLst>
            <pc:docMk/>
            <pc:sldMk cId="989640377" sldId="407"/>
            <ac:picMk id="13" creationId="{FE26D376-5EA1-3F7E-9168-4747F6CC6DE2}"/>
          </ac:picMkLst>
        </pc:picChg>
      </pc:sldChg>
    </pc:docChg>
  </pc:docChgLst>
  <pc:docChgLst>
    <pc:chgData name="Don Victor Idos" userId="S::dlidos@student.apc.edu.ph::37aaa5dc-01a3-44ac-a1b9-2d09887c29bf" providerId="AD" clId="Web-{E5300070-9C07-9971-DB51-8121BFC66C83}"/>
    <pc:docChg chg="modSld">
      <pc:chgData name="Don Victor Idos" userId="S::dlidos@student.apc.edu.ph::37aaa5dc-01a3-44ac-a1b9-2d09887c29bf" providerId="AD" clId="Web-{E5300070-9C07-9971-DB51-8121BFC66C83}" dt="2025-10-21T05:25:40.268" v="9"/>
      <pc:docMkLst>
        <pc:docMk/>
      </pc:docMkLst>
      <pc:sldChg chg="delSp modSp">
        <pc:chgData name="Don Victor Idos" userId="S::dlidos@student.apc.edu.ph::37aaa5dc-01a3-44ac-a1b9-2d09887c29bf" providerId="AD" clId="Web-{E5300070-9C07-9971-DB51-8121BFC66C83}" dt="2025-10-21T05:25:40.268" v="9"/>
        <pc:sldMkLst>
          <pc:docMk/>
          <pc:sldMk cId="2422228729" sldId="383"/>
        </pc:sldMkLst>
      </pc:sldChg>
      <pc:sldChg chg="addSp delSp modSp">
        <pc:chgData name="Don Victor Idos" userId="S::dlidos@student.apc.edu.ph::37aaa5dc-01a3-44ac-a1b9-2d09887c29bf" providerId="AD" clId="Web-{E5300070-9C07-9971-DB51-8121BFC66C83}" dt="2025-10-21T05:25:31.189" v="8"/>
        <pc:sldMkLst>
          <pc:docMk/>
          <pc:sldMk cId="989640377" sldId="407"/>
        </pc:sldMkLst>
        <pc:picChg chg="add del mod">
          <ac:chgData name="Don Victor Idos" userId="S::dlidos@student.apc.edu.ph::37aaa5dc-01a3-44ac-a1b9-2d09887c29bf" providerId="AD" clId="Web-{E5300070-9C07-9971-DB51-8121BFC66C83}" dt="2025-10-21T05:25:31.189" v="8"/>
          <ac:picMkLst>
            <pc:docMk/>
            <pc:sldMk cId="989640377" sldId="407"/>
            <ac:picMk id="13" creationId="{FE26D376-5EA1-3F7E-9168-4747F6CC6DE2}"/>
          </ac:picMkLst>
        </pc:picChg>
      </pc:sldChg>
    </pc:docChg>
  </pc:docChgLst>
  <pc:docChgLst>
    <pc:chgData name="Justin Bryden Arroco" userId="S::jgarroco@student.apc.edu.ph::48876b16-4a39-4cd2-9772-db54da72fefe" providerId="AD" clId="Web-{424DFE1B-F053-433B-BA25-36FFD2E25E89}"/>
    <pc:docChg chg="addSld modSld sldOrd">
      <pc:chgData name="Justin Bryden Arroco" userId="S::jgarroco@student.apc.edu.ph::48876b16-4a39-4cd2-9772-db54da72fefe" providerId="AD" clId="Web-{424DFE1B-F053-433B-BA25-36FFD2E25E89}" dt="2025-10-20T10:33:45.206" v="131"/>
      <pc:docMkLst>
        <pc:docMk/>
      </pc:docMkLst>
      <pc:sldChg chg="addSp delSp modSp">
        <pc:chgData name="Justin Bryden Arroco" userId="S::jgarroco@student.apc.edu.ph::48876b16-4a39-4cd2-9772-db54da72fefe" providerId="AD" clId="Web-{424DFE1B-F053-433B-BA25-36FFD2E25E89}" dt="2025-10-20T09:57:44.782" v="8" actId="1076"/>
        <pc:sldMkLst>
          <pc:docMk/>
          <pc:sldMk cId="2609947491" sldId="381"/>
        </pc:sldMkLst>
        <pc:picChg chg="add mod">
          <ac:chgData name="Justin Bryden Arroco" userId="S::jgarroco@student.apc.edu.ph::48876b16-4a39-4cd2-9772-db54da72fefe" providerId="AD" clId="Web-{424DFE1B-F053-433B-BA25-36FFD2E25E89}" dt="2025-10-20T09:57:44.782" v="8" actId="1076"/>
          <ac:picMkLst>
            <pc:docMk/>
            <pc:sldMk cId="2609947491" sldId="381"/>
            <ac:picMk id="2" creationId="{6A9606D5-0355-A0EC-C82C-42A152F2E677}"/>
          </ac:picMkLst>
        </pc:picChg>
      </pc:sldChg>
      <pc:sldChg chg="modSp">
        <pc:chgData name="Justin Bryden Arroco" userId="S::jgarroco@student.apc.edu.ph::48876b16-4a39-4cd2-9772-db54da72fefe" providerId="AD" clId="Web-{424DFE1B-F053-433B-BA25-36FFD2E25E89}" dt="2025-10-20T10:18:25.334" v="101" actId="20577"/>
        <pc:sldMkLst>
          <pc:docMk/>
          <pc:sldMk cId="3067872403" sldId="394"/>
        </pc:sldMkLst>
        <pc:spChg chg="mod">
          <ac:chgData name="Justin Bryden Arroco" userId="S::jgarroco@student.apc.edu.ph::48876b16-4a39-4cd2-9772-db54da72fefe" providerId="AD" clId="Web-{424DFE1B-F053-433B-BA25-36FFD2E25E89}" dt="2025-10-20T10:18:25.334" v="101" actId="20577"/>
          <ac:spMkLst>
            <pc:docMk/>
            <pc:sldMk cId="3067872403" sldId="394"/>
            <ac:spMk id="5" creationId="{071FC9D7-5A49-F5B7-E8F0-4571D94A5D7C}"/>
          </ac:spMkLst>
        </pc:spChg>
      </pc:sldChg>
      <pc:sldChg chg="addSp delSp modSp add ord replId">
        <pc:chgData name="Justin Bryden Arroco" userId="S::jgarroco@student.apc.edu.ph::48876b16-4a39-4cd2-9772-db54da72fefe" providerId="AD" clId="Web-{424DFE1B-F053-433B-BA25-36FFD2E25E89}" dt="2025-10-20T10:33:45.206" v="131"/>
        <pc:sldMkLst>
          <pc:docMk/>
          <pc:sldMk cId="3542242030" sldId="399"/>
        </pc:sldMkLst>
        <pc:picChg chg="add mod">
          <ac:chgData name="Justin Bryden Arroco" userId="S::jgarroco@student.apc.edu.ph::48876b16-4a39-4cd2-9772-db54da72fefe" providerId="AD" clId="Web-{424DFE1B-F053-433B-BA25-36FFD2E25E89}" dt="2025-10-20T10:33:06.986" v="113" actId="1076"/>
          <ac:picMkLst>
            <pc:docMk/>
            <pc:sldMk cId="3542242030" sldId="399"/>
            <ac:picMk id="2" creationId="{FB0220B7-634A-41D0-0CCA-5DAE02B9E49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zh-CN" altLang="en-US"/>
          </a:p>
          <a:p>
            <a:pPr lvl="1"/>
            <a:r>
              <a:rPr lang="en-US" altLang="zh-CN"/>
              <a:t>Second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2"/>
            <a:r>
              <a:rPr lang="en-US" altLang="zh-CN"/>
              <a:t>Third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10/28/2025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39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AB40-59BA-1786-3208-F7C78A151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E342D-20FC-B638-6A07-A170B885D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AD88C5-3E91-347D-B9DC-4A6291A7F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33D13-0A10-B6B2-682F-6B98624DA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8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0519B-A7E9-357D-A82C-4305CB22E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7DA7F-27D0-E234-78BD-92236E013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472BE-E279-6BAE-3EC9-CCD811FF8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4826-80B4-92C0-7B73-5FE41C61C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11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C908-BE9D-3A67-6C67-6E4096406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B7439-8CFE-3798-DFA8-8FDD45CAD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95C54-31C6-3109-2BC7-7C5A62E94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D73F9-B5C1-D655-568F-F0497B671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231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91CDD-E0DB-0DED-9840-15C6ED901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E1DC8-D3E9-513F-B5CC-9205654CB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F4C07-8AEB-08C4-09E8-DBB3FD23F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14A0-5BBE-E56E-54BC-BE0C0130A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9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B350B-F30B-30CF-AA56-DFFEED093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09B46-CF83-C070-94D1-644BCB01F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C99AF-610C-C550-363D-E6E17B503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CB7BA-2C70-56C3-C291-6C964E3BE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27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C141F-61FB-D7B2-8520-CAE47200C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9A4E2-1867-11C3-9789-882578CB0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E615D-FBB3-E55D-D94D-2DB3D3102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DB3EC-4809-47A7-B044-94BCB646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72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E7E17-71A2-3BDA-2B87-B41157D36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629B0-414A-F556-DB12-77AF00666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4D766-B1ED-FC5E-10E5-23FD3128B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BE33-53BA-40AF-134F-899192D31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9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537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61BED-E6E2-2885-CFAD-37E97ACF1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EB6E3-50B7-7B03-32F0-5303BA79C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1AED91-66C1-4A84-0AA1-31A9016D9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84D85-7939-B4E4-EF31-D3EFF5668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09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5B4A6-B45E-0551-483A-0C52B495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8827C-35ED-4F1E-C992-F0D0B9537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62DF-7F2C-E2A1-8F8F-B747C08B2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67EF3-9700-E659-FDC4-AB81CC580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93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E146-24FC-7309-1DAE-61FC552F0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06122-E0BC-F98C-F0C5-1A5574EA6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735FE-4B82-80B2-AE76-007B93E54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27717-648F-C275-3370-C592F4ED1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10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B200-EA9D-BBA9-B86D-A9F6BA73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F810C-2E56-728A-EA52-1FDC77956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932C3-16B0-C9C7-9ADB-F8FBF68E7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CD778-F280-421B-CA28-91221FFA6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90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7344F-4A74-76DF-B9BA-466BA7F30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1BE64-F98E-0B62-6DDD-096B27F05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2A5C-6B8C-6EB1-BC18-A569C0024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A2005-F07B-55FD-1507-1EDFA4190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65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897EC-7744-C775-18FA-4B1059DBB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8C2CD-C340-A8B6-C740-C233DE3DD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17358-6CC3-EF3D-95F1-749F4D35A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6047A-C73A-8A90-75CC-6F45DD6A8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09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41599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079853"/>
            <a:ext cx="7478990" cy="143194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24F891E-404B-F131-1FD2-DA52545205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1208" y="5730242"/>
            <a:ext cx="2336800" cy="355600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 baseline="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9B4524D4-F713-E563-D1A7-3E1DE52F1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75" y="6309358"/>
            <a:ext cx="2426216" cy="548642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1C6B34C-C370-8252-62D0-6F16022CD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713064" y="2730369"/>
            <a:ext cx="1947336" cy="5212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DD46D46B-5E31-55A0-FC35-87A4FB3A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62788" y="1728788"/>
            <a:ext cx="6858000" cy="3400424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28BAF-E9F6-4963-C7E4-8992695668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22060AA-B148-12C6-E41B-250BD1D30C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8551D27-1EFF-B9D0-5995-4DD0450BB7DC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2444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7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155448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6A84503-533D-0FB4-1FFF-F99D94985FC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1113" y="2814135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7AEEA39-69B3-E8AB-1B52-DEAF566D45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81113" y="3639663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5462FFAA-616F-1112-8D93-D1429CE276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113" y="4435367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F971441E-A861-BBA6-17CE-7CECD0DDCA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281113" y="5256629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8B493041-6741-D46B-F909-CD7C00DEAE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13666" y="2814135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0970355D-37C5-6F1A-64BF-E4B95748BB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13666" y="3639663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BEFE0484-B67E-9C46-955E-345C74277C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13666" y="4435367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C2017B91-2EEB-9FBA-8E16-2096C92E2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623300" y="6526800"/>
            <a:ext cx="3568700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4287DD1D-8A12-5CFA-F182-60F767DC3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411429CA-5A33-DA3D-D3DB-C42D85B1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Isosceles Triangle 3">
            <a:extLst>
              <a:ext uri="{FF2B5EF4-FFF2-40B4-BE49-F238E27FC236}">
                <a16:creationId xmlns:a16="http://schemas.microsoft.com/office/drawing/2014/main" id="{2ABE2A89-7B53-F3AA-992C-F5FDFD47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308415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Isosceles Triangle 4">
            <a:extLst>
              <a:ext uri="{FF2B5EF4-FFF2-40B4-BE49-F238E27FC236}">
                <a16:creationId xmlns:a16="http://schemas.microsoft.com/office/drawing/2014/main" id="{DB265DE7-BDB8-455C-68D7-DD6255357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3898663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Isosceles Triangle 5">
            <a:extLst>
              <a:ext uri="{FF2B5EF4-FFF2-40B4-BE49-F238E27FC236}">
                <a16:creationId xmlns:a16="http://schemas.microsoft.com/office/drawing/2014/main" id="{CD5BD527-816C-E329-0634-ECEF4B25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4713176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Isosceles Triangle 3">
            <a:extLst>
              <a:ext uri="{FF2B5EF4-FFF2-40B4-BE49-F238E27FC236}">
                <a16:creationId xmlns:a16="http://schemas.microsoft.com/office/drawing/2014/main" id="{3068113E-4A0A-6AB4-BD3C-E1CF8F282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552697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Isosceles Triangle 6">
            <a:extLst>
              <a:ext uri="{FF2B5EF4-FFF2-40B4-BE49-F238E27FC236}">
                <a16:creationId xmlns:a16="http://schemas.microsoft.com/office/drawing/2014/main" id="{1CD9FE95-F8A6-B6DC-2180-731FDE49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6456152" y="308415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15" name="Isosceles Triangle 7">
            <a:extLst>
              <a:ext uri="{FF2B5EF4-FFF2-40B4-BE49-F238E27FC236}">
                <a16:creationId xmlns:a16="http://schemas.microsoft.com/office/drawing/2014/main" id="{F7B347C0-3F8F-587A-5A99-49B850801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6456152" y="3898663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16" name="Isosceles Triangle 8">
            <a:extLst>
              <a:ext uri="{FF2B5EF4-FFF2-40B4-BE49-F238E27FC236}">
                <a16:creationId xmlns:a16="http://schemas.microsoft.com/office/drawing/2014/main" id="{A37BF549-9163-2374-1589-671786ABE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6456152" y="4713176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F8C89-724F-1AA2-DD4D-120028E9FCF0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03CE0-A0DB-C346-564E-677B30F25925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94BF1-FB89-1D4C-1F84-13E57A1418A0}"/>
              </a:ext>
            </a:extLst>
          </p:cNvPr>
          <p:cNvSpPr>
            <a:spLocks noGrp="1"/>
          </p:cNvSpPr>
          <p:nvPr>
            <p:ph type="sldNum" sz="half" idx="3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15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155448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F9358B1-1779-1D7A-CAE5-80DDD012903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44000" y="2576946"/>
            <a:ext cx="10504000" cy="338050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C2017B91-2EEB-9FBA-8E16-2096C92E2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623300" y="6526800"/>
            <a:ext cx="3568700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4287DD1D-8A12-5CFA-F182-60F767DC3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411429CA-5A33-DA3D-D3DB-C42D85B1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F8C89-724F-1AA2-DD4D-120028E9FCF0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03CE0-A0DB-C346-564E-677B30F25925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94BF1-FB89-1D4C-1F84-13E57A1418A0}"/>
              </a:ext>
            </a:extLst>
          </p:cNvPr>
          <p:cNvSpPr>
            <a:spLocks noGrp="1"/>
          </p:cNvSpPr>
          <p:nvPr>
            <p:ph type="sldNum" sz="half" idx="3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2861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927933"/>
            <a:ext cx="10504000" cy="1135871"/>
          </a:xfrm>
        </p:spPr>
        <p:txBody>
          <a:bodyPr lIns="0" tIns="0" rIns="0" bIns="0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4F14BC3-176C-CDF0-C810-02FE93F4EAEA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44000" y="3269675"/>
            <a:ext cx="10504000" cy="2225963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l">
              <a:buNone/>
              <a:defRPr sz="1200"/>
            </a:lvl2pPr>
            <a:lvl3pPr marL="914400" indent="0" algn="l">
              <a:buNone/>
              <a:defRPr sz="1100"/>
            </a:lvl3pPr>
            <a:lvl4pPr marL="1371600" indent="0" algn="l">
              <a:buNone/>
              <a:defRPr sz="1050"/>
            </a:lvl4pPr>
            <a:lvl5pPr marL="1828800" indent="0" algn="l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DEE9CD0-B455-1E74-A596-42C0F0DC9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97C5841-2433-4CFD-F83F-66F812677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D005AF67-A3F8-DF0E-32A3-C7E02927F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77A5F-52D4-84EF-29A7-B01CA17B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FFE13-EE87-DB0E-8151-61B9909D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F95BB-898C-AAE1-9E7A-961BB037A01F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1164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E29EB26-1D80-20C5-521F-E816F9C967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20968" y="2134688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0E9DDE4F-FFF8-270B-2AF8-4EC025D6150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90761" y="2128094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B7605656-D055-D758-29DD-8EEAE0DBF85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290762" y="2832099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16A975E9-F3A8-3D0E-CA59-63ACCEAEB30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0968" y="398172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53901006-BB12-378A-0E11-21C57A45C8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90761" y="3830353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59F329F9-BEC3-EA24-8A49-5C9160DC33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90762" y="4533817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B925B15-F568-36DC-22ED-211CB7AD63D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95673" y="2134688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E6FF9244-D21F-466A-AE16-1348C9E56C2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72639" y="2128094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51DFE450-9F68-CCC7-3C92-0EEC176481F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72639" y="2832099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DCBEA689-8F12-3902-D23F-87070631610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5673" y="398172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C730C6EB-298D-AB23-9E13-FD3F3E5BD19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72639" y="3830353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F0B296A3-8D64-798F-327D-A86480FF9B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872639" y="4533817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028A1A0-2083-B54D-21DA-8A3C0A17B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BE6104D1-FC74-C850-B56F-797E7DAD6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9208E-6287-EB50-1A42-5A2F6EAA68D5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4913F-C760-8FE0-0D76-379AC2F0C8D4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8C8A2-ADD2-4C06-7ADC-C57099693486}"/>
              </a:ext>
            </a:extLst>
          </p:cNvPr>
          <p:cNvSpPr>
            <a:spLocks noGrp="1"/>
          </p:cNvSpPr>
          <p:nvPr>
            <p:ph type="sldNum" sz="half" idx="45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28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C0705400-8797-96C0-007D-F6D3A9A85C5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738206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9531C913-70DD-3215-0F30-4EC72ADAFA1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09D48B16-D0CB-3DE5-2524-73B26CFE58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FAE2A8CB-2F17-4170-22CC-EDE7625EBC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6AC7076C-4899-3FD5-5BAF-D4FBDDBA1E5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6E536C42-E1E8-7DD0-3D83-A2212A0E75E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27CF429B-C32F-6A7F-DEB3-3C9A12CD2B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56480702-AFBE-139B-E02B-E50B5F6B75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D4888504-5BF2-3499-7E28-49F0F0ECE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83C4DB0-1484-674B-C4BF-ED0DEABC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4C1AF10-A183-01BB-6115-A12D3DDA7CB0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5107F5-0C95-C95E-3DE4-4F082C58CB0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E57D62-91BE-1391-42C8-DCAE0350D2ED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492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319B232D-8F6E-1282-F2BE-AC9C8976C9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738206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7DB1CE43-E037-6401-247E-159B332FDA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A3416213-919E-24DE-C365-90D9085D51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139F76CB-5B02-9D2E-B7BB-62399D7F8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BFC9DB09-A4A3-9B58-9355-880BA59E439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DBC76A77-0ECD-CA22-8A1B-0ECF9125022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F71E9DB5-D843-6B3D-3BAD-E765112522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5C248BAC-71B5-BF85-E009-33F354AFB7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22796B0F-CCA7-8447-3212-CDB33348D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CB90B01-ED01-B0C9-CDE6-0C720EA5C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7B6323-AA62-9AB3-4E58-A7F096374EF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EC33A8-AAF2-4445-4A95-1EC9F0A7C26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60A5821-03CF-FAB3-E0F8-31E7C6A711DC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1953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4D8384FB-9607-5904-4E6F-CCB737C494A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1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2A7E139E-B9AB-0392-39EE-28A09E8444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B0BDC9B8-24A7-44AD-8495-182E8B1655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4000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C206A83-4739-D487-A6BA-35D4426E6E0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4001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66359170-FD79-CAFA-9916-E21A3A92BD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06882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C1430FC-B6F3-9BC9-30B5-FAFD54616A1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06883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4F44D502-6308-A795-D6C1-3DB606690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06882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D1910BB6-7EA9-DDE1-58D5-0201986AB1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06883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4B8DBED-31AE-D37E-5455-E86F35901D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93484" y="2457906"/>
            <a:ext cx="3171870" cy="3713149"/>
          </a:xfrm>
          <a:custGeom>
            <a:avLst/>
            <a:gdLst>
              <a:gd name="connsiteX0" fmla="*/ 0 w 3171870"/>
              <a:gd name="connsiteY0" fmla="*/ 0 h 3713149"/>
              <a:gd name="connsiteX1" fmla="*/ 3171870 w 3171870"/>
              <a:gd name="connsiteY1" fmla="*/ 0 h 3713149"/>
              <a:gd name="connsiteX2" fmla="*/ 3171870 w 3171870"/>
              <a:gd name="connsiteY2" fmla="*/ 3713149 h 3713149"/>
              <a:gd name="connsiteX3" fmla="*/ 0 w 3171870"/>
              <a:gd name="connsiteY3" fmla="*/ 3713149 h 371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870" h="3713149">
                <a:moveTo>
                  <a:pt x="0" y="0"/>
                </a:moveTo>
                <a:lnTo>
                  <a:pt x="3171870" y="0"/>
                </a:lnTo>
                <a:lnTo>
                  <a:pt x="3171870" y="3713149"/>
                </a:lnTo>
                <a:lnTo>
                  <a:pt x="0" y="37131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8EE05DE-F7F2-F99C-AAED-46EA83619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73664"/>
            <a:ext cx="844000" cy="684336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3F2A5A-610C-B2F7-6100-A84ADD610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E5334CDE-7D24-0D75-BE29-F8A0AD5AB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3E748E-2A62-5A6A-8869-6121839191C1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0CBC7B-4E6B-1FC2-2AE1-99E5AB5F300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4B536-ABE4-6709-EBB8-2B1714895A77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972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C46EA94-6AFD-72DE-4BC0-9B723FFBD8A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2233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A243729E-794B-F3FC-2EE5-6E811EB575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E79D7EF1-E60A-43E0-B921-D0AC0A0F2A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3CF7262-358F-3843-FE94-E35896348E1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17396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6A6BDC5C-C94C-D669-C0A1-8046D94C9CE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EFBB2384-D5C2-76A5-54F8-D4975868185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4F0AB46-B8F3-5FE8-7859-342D82B051D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723080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3FA7B3C5-2D24-52CE-FBFE-C6EAACA41E0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F8BBF672-0284-927B-49F1-92414840843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E473B2D-D5FC-0231-ACED-3B5D76DC20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42876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F177614F-87ED-3516-10DB-3039AA6BC77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356691A8-4174-1932-EDAA-397B596ED22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C714B0-0DDB-95CC-7C6E-830ED5777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92000" y="595800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D6EDCD4-6F29-8A2D-6FBA-DEC8CC671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C36B4D5-453F-A6E6-2385-5EAAF52C7FC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F55EF6-623E-84A9-8176-644E1FF87D1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23EF00-8E89-3E0C-8654-5AFF3E936BA8}"/>
              </a:ext>
            </a:extLst>
          </p:cNvPr>
          <p:cNvSpPr>
            <a:spLocks noGrp="1"/>
          </p:cNvSpPr>
          <p:nvPr>
            <p:ph type="sldNum" sz="half" idx="5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2204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,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F414D2FC-8DED-1ACF-508C-2A0A9787B3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05952" y="2154648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DFE930CB-82E2-EBCE-A8BD-BDC03B8F12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405954" y="2874105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45AEDC33-87C5-CE28-FB7A-01BDD70379F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405954" y="4326807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8F56F372-7735-E287-9377-D1E529646F5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405954" y="5046264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ABFA4713-481D-49E5-E182-F16C38EAC7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5395" y="2154648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99D20002-2810-EE61-409A-623B785268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55395" y="2874105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DD21710-02F7-733A-65EB-77E95DB1EAB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855393" y="4443647"/>
            <a:ext cx="3930649" cy="1778549"/>
          </a:xfrm>
          <a:custGeom>
            <a:avLst/>
            <a:gdLst>
              <a:gd name="connsiteX0" fmla="*/ 0 w 3930649"/>
              <a:gd name="connsiteY0" fmla="*/ 0 h 1778549"/>
              <a:gd name="connsiteX1" fmla="*/ 3930649 w 3930649"/>
              <a:gd name="connsiteY1" fmla="*/ 0 h 1778549"/>
              <a:gd name="connsiteX2" fmla="*/ 3930649 w 3930649"/>
              <a:gd name="connsiteY2" fmla="*/ 1778549 h 1778549"/>
              <a:gd name="connsiteX3" fmla="*/ 0 w 3930649"/>
              <a:gd name="connsiteY3" fmla="*/ 1778549 h 177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0649" h="1778549">
                <a:moveTo>
                  <a:pt x="0" y="0"/>
                </a:moveTo>
                <a:lnTo>
                  <a:pt x="3930649" y="0"/>
                </a:lnTo>
                <a:lnTo>
                  <a:pt x="3930649" y="1778549"/>
                </a:lnTo>
                <a:lnTo>
                  <a:pt x="0" y="17785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D6EDCD4-6F29-8A2D-6FBA-DEC8CC671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5800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C714B0-0DDB-95CC-7C6E-830ED5777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92000" y="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F49EAC9-AC82-F9DD-E2C4-B40F4877BEE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3E71126-375B-BBFF-8783-D41C61864E2B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31CDE54-93FD-1D9C-35AF-6DE8ED74719A}"/>
              </a:ext>
            </a:extLst>
          </p:cNvPr>
          <p:cNvSpPr>
            <a:spLocks noGrp="1"/>
          </p:cNvSpPr>
          <p:nvPr>
            <p:ph type="sldNum" sz="half" idx="40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1118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0CDB7728-FEF6-A8C0-F28F-5A2A5044E62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1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49EE54AB-450B-722E-CF2E-43CD14D8805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63A3898-F5B7-2B81-0A78-86E32E8797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4000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BD7576FA-6EF0-5AA4-B90A-63BF2165D9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4001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C323A180-A98F-AC1A-DCC2-E759F845925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06882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2E36B47F-54DF-FD45-C142-8BDBF1EA31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06883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A0B55E9E-7E9A-93B7-43B9-7B34C2532C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06882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8E7E6D19-929F-FDF7-959E-32298D8173A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06883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FBF3E1B-B374-E67A-B307-E7808463B1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93484" y="2457906"/>
            <a:ext cx="3171870" cy="3713149"/>
          </a:xfrm>
          <a:custGeom>
            <a:avLst/>
            <a:gdLst>
              <a:gd name="connsiteX0" fmla="*/ 0 w 3171870"/>
              <a:gd name="connsiteY0" fmla="*/ 0 h 3713149"/>
              <a:gd name="connsiteX1" fmla="*/ 3171870 w 3171870"/>
              <a:gd name="connsiteY1" fmla="*/ 0 h 3713149"/>
              <a:gd name="connsiteX2" fmla="*/ 3171870 w 3171870"/>
              <a:gd name="connsiteY2" fmla="*/ 3713149 h 3713149"/>
              <a:gd name="connsiteX3" fmla="*/ 0 w 3171870"/>
              <a:gd name="connsiteY3" fmla="*/ 3713149 h 371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870" h="3713149">
                <a:moveTo>
                  <a:pt x="0" y="0"/>
                </a:moveTo>
                <a:lnTo>
                  <a:pt x="3171870" y="0"/>
                </a:lnTo>
                <a:lnTo>
                  <a:pt x="3171870" y="3713149"/>
                </a:lnTo>
                <a:lnTo>
                  <a:pt x="0" y="37131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DDC3130-A3C3-7AE6-BC41-5676558A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9B643E-CE5D-1852-BB2C-C13807CF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6C9DB915-08DF-0AC5-9A2A-F401116E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9D6E9F3-F603-7F3B-A0F8-9EECCC65B573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3F5DB2C-485D-D8D2-8C1F-E4EA8040EE7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5A11E9E-D44F-E555-A2BB-14D6FE777822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943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7" y="4617138"/>
            <a:ext cx="7835927" cy="131376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866237-3EC3-0269-92E0-80E4D6E11C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7225" y="6076543"/>
            <a:ext cx="2155825" cy="305614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C97D63AA-10AF-817C-3FA8-C3C3CD7F0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664664" y="3164196"/>
            <a:ext cx="1947336" cy="6180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0785FC4-EF47-6A5D-4541-E32905783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947336" cy="6180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0429B91-8BA2-60E1-F6A1-5A2359A9B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1576" y="0"/>
            <a:ext cx="3400423" cy="6858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C161778-1D47-03FB-2618-74C2B626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1058D4-5B1B-F17E-835A-97462D0DF2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910C1ED-0F4E-7284-E1D0-5D5DCFA95E9D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4395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376F32-4FB3-093D-D835-4F9E3EF0295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2233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5A2EEB6-D088-5DC9-20BF-BFB26FA5A5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C4EE7C5F-791A-45FB-8A87-0764EC0F7E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F278EE-C4BD-3786-017F-D093EE2465E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17396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907BA94-FBBF-0166-CAA4-81B432510CA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41B9B884-D83C-E348-9F47-95210A1C58E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66D4AC7-BBFA-F617-DD11-9E649A10465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723080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AD702C90-A059-E7DB-144B-1C0F8614AF9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ED5D17F8-5B75-5980-3CDC-4B800A1D11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520C32-89CC-39E4-5415-855B48F4B67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42876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64E5BA67-245A-910F-EAEA-9B16498542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51F6A6FF-8374-DF50-94EF-3C86220F10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677315A8-46EF-5456-554B-CFD019DDB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265D351-7CFF-ACCB-1499-5251773F349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C49C9E8-1A47-560D-4929-E524B64445A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43AEA6-B1A4-1C35-904B-AE7DA7C24494}"/>
              </a:ext>
            </a:extLst>
          </p:cNvPr>
          <p:cNvSpPr>
            <a:spLocks noGrp="1"/>
          </p:cNvSpPr>
          <p:nvPr>
            <p:ph type="sldNum" sz="half" idx="5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38F4515C-99B9-2D48-1FDB-724091897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</p:spTree>
    <p:extLst>
      <p:ext uri="{BB962C8B-B14F-4D97-AF65-F5344CB8AC3E}">
        <p14:creationId xmlns:p14="http://schemas.microsoft.com/office/powerpoint/2010/main" val="1231971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4B793B-FE1B-6285-CB8E-8986809C3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595440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E8A8674-6A2C-78A3-885D-55C088B0698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75855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baseline="0"/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E43A858A-91C9-3821-CE0E-B8560BABAA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9CAF2C49-1346-8F16-115B-B7FF24FBBC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9EF5B5-8530-E4D6-CF9A-48AD966AE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4290502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E3CF133-5941-82E8-E04A-DA0824EBD0E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71925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45B3CBFA-E3D3-AC2E-B510-A3E509B0C78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C4A03FA8-A059-D38F-9876-666DD0ECB57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A5883-1BC2-4117-EA02-EC8AD2250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96186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026FB72-13D2-A672-8054-B2DD723FDA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77609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7E338EE7-1C29-9EB1-7D4B-BE14FF1EF55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1A88B820-9E83-5831-8899-B32462660A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D94238-F4ED-1581-5C30-F99B2DD3B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01870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A8172AFA-E7F1-B55A-76C1-51D31BBCF2D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83293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742CB665-6EEC-FF01-F8B6-BFDD82A1C9B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A0C05F80-E7A7-974F-11AE-37CA12917E4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92033DA-CD7B-15DF-86F6-0E2B9CC1B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2BBB4F4-DBE8-A871-F021-41C278F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3B934A-5E56-386C-D8A1-F89B47535235}"/>
              </a:ext>
            </a:extLst>
          </p:cNvPr>
          <p:cNvSpPr>
            <a:spLocks noGrp="1"/>
          </p:cNvSpPr>
          <p:nvPr>
            <p:ph type="dt" sz="half" idx="57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1DED24-163D-B65F-BE20-40E3E89BA187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EC2C11-1B85-1A51-4D3C-613DDEF59E4C}"/>
              </a:ext>
            </a:extLst>
          </p:cNvPr>
          <p:cNvSpPr>
            <a:spLocks noGrp="1"/>
          </p:cNvSpPr>
          <p:nvPr>
            <p:ph type="sldNum" sz="half" idx="59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8163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lIns="0" tIns="0" rIns="0" bIns="0" anchor="ctr">
            <a:no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474839"/>
            <a:ext cx="10504000" cy="4551241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E7076EBE-8B9B-D80E-9D47-670E9B0CE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E827913-4E68-200E-74E6-BA627AD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294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7268E-5E3E-2AD7-B2AC-3E79A405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FE119-0E16-F9DF-FDDF-999CD986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75046-A216-B975-2CE2-CAC7ADC2F49E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0095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lIns="0" tIns="0" rIns="0" bIns="0" anchor="ctr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F5E03-29BB-BE4A-E176-199F574D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0FA5B-BE86-69EC-2B18-32D177B8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A68EB-985E-2769-ED1E-68DF9609ABEE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5130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945532"/>
            <a:ext cx="10504000" cy="408054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E4976D-B589-0C31-E7E9-4482138CF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69F5D76E-8F7F-EBB8-F6C2-59CB707B8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  <a:fld id="{990E4242-8CA0-457D-B3B1-7D78B4164321}" type="datetime1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A527B57-46D4-DC53-E28F-8A420C8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</p:spTree>
    <p:extLst>
      <p:ext uri="{BB962C8B-B14F-4D97-AF65-F5344CB8AC3E}">
        <p14:creationId xmlns:p14="http://schemas.microsoft.com/office/powerpoint/2010/main" val="1771080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 lIns="0" tIns="0" rIns="0" bIns="0" anchor="ctr">
            <a:noAutofit/>
          </a:bodyPr>
          <a:lstStyle>
            <a:lvl1pPr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012AECC-AEEF-9D31-81F0-BCB9078C0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960385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AA2FA1EE-FD32-9C64-3B6B-7AC3E380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658BB-96CD-AE22-0752-A04D94B980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16505-EF88-827D-E3AA-E760AC687E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0F268-BF9C-C514-E532-F90259E6977A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87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7C2B6F59-ED68-51DC-A79B-DBB58FF84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25C6-AC4C-0F93-49B1-C5DA56CFE1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F279C-C717-2E57-C2ED-3895123B51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D4253-87B4-E013-4CA9-52ACDA3F5117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03089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109587"/>
            <a:ext cx="4145582" cy="4638825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66338" y="1110022"/>
            <a:ext cx="5681662" cy="48180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C90280B4-6872-BA31-B1E5-F2FAF9A8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BA2446B5-DBA6-557B-92E7-CE3595DF1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0271A-D627-7A0C-1E77-FD78A6DAA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F3BBE-43FC-FA7F-3C5B-0FB78E695A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EC3EF-BAD7-BA7C-005E-1A7A28BAB38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533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8500" y="848720"/>
            <a:ext cx="6159500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F6B9B460-038F-94C6-5604-883BAEC67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8AEA442-11FE-1B85-7968-9FE21AEDB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F4D58676-1C6B-6FA9-251E-AC5FBEE2B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27641C1-A183-119C-6C5B-7AA58CE87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-1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25243-1D75-D130-2A64-9D8D62A4DC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0B224-2FF4-03EF-2985-70266625D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CC9B9-1170-67B4-2F4C-55CFD0D4AB2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11384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lIns="0" tIns="0" rIns="0" bIns="0" anchor="ctr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31918"/>
            <a:ext cx="6843732" cy="519416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0B57D9C-D3CB-6F60-3C0D-F86F2CA43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29B5B1B9-F2C2-0F1F-6AEF-2EA9DAC91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B0D2-1D8F-C04A-2E14-CAC12A0BB2A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9D95A-623C-662D-B8D6-C1FB049050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DB802-9AEC-2C86-BFAB-9C94E5986B98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87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4579FB-0535-0E7B-EA0D-AE079FAF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4627037" y="-706963"/>
            <a:ext cx="2937934" cy="12191992"/>
          </a:xfrm>
          <a:custGeom>
            <a:avLst/>
            <a:gdLst>
              <a:gd name="connsiteX0" fmla="*/ 2937934 w 2937934"/>
              <a:gd name="connsiteY0" fmla="*/ 0 h 12191992"/>
              <a:gd name="connsiteX1" fmla="*/ 2937934 w 2937934"/>
              <a:gd name="connsiteY1" fmla="*/ 12191992 h 12191992"/>
              <a:gd name="connsiteX2" fmla="*/ 0 w 2937934"/>
              <a:gd name="connsiteY2" fmla="*/ 12191992 h 12191992"/>
              <a:gd name="connsiteX3" fmla="*/ 0 w 2937934"/>
              <a:gd name="connsiteY3" fmla="*/ 0 h 1219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7934" h="12191992">
                <a:moveTo>
                  <a:pt x="2937934" y="0"/>
                </a:moveTo>
                <a:lnTo>
                  <a:pt x="2937934" y="12191992"/>
                </a:lnTo>
                <a:lnTo>
                  <a:pt x="0" y="121919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140495"/>
            <a:ext cx="8229600" cy="2621154"/>
          </a:xfrm>
        </p:spPr>
        <p:txBody>
          <a:bodyPr lIns="0" tIns="0" rIns="0" bIns="0" anchor="b">
            <a:noAutofit/>
          </a:bodyPr>
          <a:lstStyle>
            <a:lvl1pPr algn="ctr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039647"/>
            <a:ext cx="8229600" cy="1414091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A1B559-C04E-A343-2813-FE2DB1923D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47105" y="5587422"/>
            <a:ext cx="3097790" cy="426362"/>
          </a:xfrm>
        </p:spPr>
        <p:txBody>
          <a:bodyPr lIns="0" tIns="0" rIns="0" bIns="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A2608-63F3-731E-0A43-0E240CF5A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2000" y="3920066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3CE49A-81F4-962F-8DCE-0F4B9D70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2000" y="3200066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5E175-A34B-F1FE-C21F-0191BB162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9552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B8042-5E77-A1E9-101E-5D1311F9F2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161E-DF2B-A395-AB41-52FF8492D8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83ED-35CC-1B95-31BE-C835B41D6161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17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241267" cy="1928214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B1ED0A0-002B-4573-E3EC-257C72B4218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7442" y="831919"/>
            <a:ext cx="394988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A1FBFB35-D32F-1F82-020A-29E90D232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723F0D57-3F85-E12F-FF1C-ECD9B950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EF127F55-1BB6-F04A-2011-F477F67E3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2FCA6-90E6-645C-83C5-2EA901E46D9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F45059-914B-98BC-CE32-21B994C11C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44FF3-8F41-EA3B-3334-EAA4DFDC11B2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8067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4" cy="1928791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E785EFA-A20E-34BD-1F43-41D71765644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87C69A9E-7322-5194-13E2-93C7D7002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8AB53FE1-7680-2C8E-70CF-D674972D3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81753D4-DE4C-EA13-0F9D-BA9831626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59D4343-C33B-90EB-3F21-D8973A0B13F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40BBD0-0F9D-182F-0831-B7C7987E4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CAE5C7-3235-E1AC-C62B-F1DDE914BB4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714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4" cy="1928791"/>
          </a:xfrm>
        </p:spPr>
        <p:txBody>
          <a:bodyPr lIns="0" tIns="0" rIns="0" bIns="0" anchor="b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55EB0A70-04CD-26DE-BE20-EF655D8B7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17">
            <a:extLst>
              <a:ext uri="{FF2B5EF4-FFF2-40B4-BE49-F238E27FC236}">
                <a16:creationId xmlns:a16="http://schemas.microsoft.com/office/drawing/2014/main" id="{7E4709C2-0D04-D67A-EAD6-46FA0B3DA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D2170013-17CD-7570-6413-53FD1A329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0420C-21EA-A137-94EA-7CB5AD5C289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5FC22-F2D9-EF5B-0678-3678B4A14AC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A4AF99-6BCE-53B0-C2F9-75CDEE4E2A2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5D202A1-D991-7D10-0C19-6BEEA58CEFF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6329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5622"/>
            <a:ext cx="5906997" cy="192879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B0D848ED-ED73-86A8-A1FA-AF09CBE7839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44001" y="2868150"/>
            <a:ext cx="5906996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47007C7-5340-21AB-9C7D-DEAEEEC51F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13CA70C1-F619-4E37-711E-3B0AD7A76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FD330A2-1BB8-0E4E-4029-7943C275F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2CA1D929-364A-512C-A838-1E811BAAA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9E46-5D7F-72A4-2992-9ED1BC2734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1D8C09-15AC-F77D-CB44-460449C518A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ACD80-A888-AB57-3EB1-6A05051158F8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57805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3" cy="1922494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3" y="831918"/>
            <a:ext cx="400687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04EB612-D143-1C59-FAC1-BE3F2604E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B5478D54-1F0E-F8E7-4B93-88A2EC96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0152C41-78FB-BD6F-653B-DE9008C1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5EEFF-C284-0BE0-EEBD-B7F7F2C34F8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1E30B-BC94-1D52-B8BF-39973F2E4B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942BB-555B-9390-C818-BD6DE5FAFF72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2DD0655-7FBE-20E6-B7D1-1148A340CD3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5896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lIns="0" tIns="0" rIns="0" bIns="0" anchor="b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5EDBA9A-BBB2-C38B-35AA-3332717F4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34B859A9-1821-2589-D888-96C351D1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294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5AB366C-F93E-3AFB-D35B-4BC82E7C6A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31A400-7DBA-6924-5C88-174738A75F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3C60CDC-3D11-6ABE-B5A5-D820E8ED660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58BA97A0-54BE-6E1F-F43D-7D7A45D7424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548648"/>
            <a:ext cx="4361689" cy="3477432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9120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30231" y="1970468"/>
            <a:ext cx="4512601" cy="40556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1CDF053D-9E1A-5ADF-E378-BC1B594D5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E3C03305-0727-063D-F65D-52727C590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F2C52-862C-D359-D97F-E2F4BD5C67C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5291-1615-B740-A2A2-550AA0A853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1A756-7B83-B6D1-BB4B-EDA9B21DA39C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3457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616" y="1892623"/>
            <a:ext cx="4572000" cy="41334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039F7129-301F-37A1-8705-D22FCF30E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498D78AA-FF02-2016-CF6A-C287F8BFB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31F5CAE-1167-CB4F-9EA2-587063BB8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C52FFC89-9C77-38D4-A1FD-0A2BAEA17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BB193-0784-1AD4-B27A-84ED0D4427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318F5-7A38-F682-11AA-AE09CA3B7A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A7C28-F8FB-B78B-439E-C789066057D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89236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6432" y="2539814"/>
            <a:ext cx="3401568" cy="348626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097690AD-7FA4-0418-6C03-72D30D2EA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FC8158AE-2E1B-8E88-C942-74974BB4C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5ACE21C4-AC61-BA7B-3232-A517F53A3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585C3-C0FA-D85B-2063-2C94D333BB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7039C9C-1C0E-8A85-3890-EF9EA31C57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E6F8DA-CA80-94AC-BE08-CBBC8037FC6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652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38248"/>
            <a:ext cx="3401568" cy="34878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93CD1190-01A7-D05B-1964-F61E740CD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4A18FB04-9E36-8821-63A6-D2D4B3017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E234B26-4369-21D0-047C-F9011FF38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09FD1-17D3-3619-19C3-BB912570FED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C7895-0784-619C-6257-88E7A3F26C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2DFAC-502B-774F-51F2-AFC9F18FEACA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45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955E0A3A-BD31-2674-02EE-D5CC54C0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3428999"/>
            <a:ext cx="12192000" cy="197061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3774116"/>
            <a:ext cx="11460480" cy="1590543"/>
          </a:xfrm>
        </p:spPr>
        <p:txBody>
          <a:bodyPr lIns="0" tIns="0" rIns="0" bIns="0" anchor="t">
            <a:normAutofit/>
          </a:bodyPr>
          <a:lstStyle>
            <a:lvl1pPr algn="l"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563401"/>
            <a:ext cx="11460480" cy="75696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1794CE9-E819-5EF2-87AA-CD888A593FE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279019" y="6400800"/>
            <a:ext cx="2743200" cy="393700"/>
          </a:xfrm>
        </p:spPr>
        <p:txBody>
          <a:bodyPr lIns="0" tIns="0" rIns="0" bIns="0"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5" name="Picture Placeholder 14" descr="One tall building modern style black and white.">
            <a:extLst>
              <a:ext uri="{FF2B5EF4-FFF2-40B4-BE49-F238E27FC236}">
                <a16:creationId xmlns:a16="http://schemas.microsoft.com/office/drawing/2014/main" id="{6E7C4A80-E63C-3031-27DB-BBE012F410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2"/>
            <a:ext cx="12192000" cy="3687377"/>
          </a:xfrm>
          <a:custGeom>
            <a:avLst/>
            <a:gdLst>
              <a:gd name="connsiteX0" fmla="*/ 0 w 12192000"/>
              <a:gd name="connsiteY0" fmla="*/ 0 h 3687377"/>
              <a:gd name="connsiteX1" fmla="*/ 12192000 w 12192000"/>
              <a:gd name="connsiteY1" fmla="*/ 0 h 3687377"/>
              <a:gd name="connsiteX2" fmla="*/ 12192000 w 12192000"/>
              <a:gd name="connsiteY2" fmla="*/ 444499 h 3687377"/>
              <a:gd name="connsiteX3" fmla="*/ 11425238 w 12192000"/>
              <a:gd name="connsiteY3" fmla="*/ 444499 h 3687377"/>
              <a:gd name="connsiteX4" fmla="*/ 11425238 w 12192000"/>
              <a:gd name="connsiteY4" fmla="*/ 2391835 h 3687377"/>
              <a:gd name="connsiteX5" fmla="*/ 12192000 w 12192000"/>
              <a:gd name="connsiteY5" fmla="*/ 2391835 h 3687377"/>
              <a:gd name="connsiteX6" fmla="*/ 12192000 w 12192000"/>
              <a:gd name="connsiteY6" fmla="*/ 3687377 h 3687377"/>
              <a:gd name="connsiteX7" fmla="*/ 2426216 w 12192000"/>
              <a:gd name="connsiteY7" fmla="*/ 3687377 h 3687377"/>
              <a:gd name="connsiteX8" fmla="*/ 2426216 w 12192000"/>
              <a:gd name="connsiteY8" fmla="*/ 2963477 h 3687377"/>
              <a:gd name="connsiteX9" fmla="*/ 0 w 12192000"/>
              <a:gd name="connsiteY9" fmla="*/ 2963477 h 36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87377">
                <a:moveTo>
                  <a:pt x="0" y="0"/>
                </a:moveTo>
                <a:lnTo>
                  <a:pt x="12192000" y="0"/>
                </a:lnTo>
                <a:lnTo>
                  <a:pt x="12192000" y="444499"/>
                </a:lnTo>
                <a:lnTo>
                  <a:pt x="11425238" y="444499"/>
                </a:lnTo>
                <a:lnTo>
                  <a:pt x="11425238" y="2391835"/>
                </a:lnTo>
                <a:lnTo>
                  <a:pt x="12192000" y="2391835"/>
                </a:lnTo>
                <a:lnTo>
                  <a:pt x="12192000" y="3687377"/>
                </a:lnTo>
                <a:lnTo>
                  <a:pt x="2426216" y="3687377"/>
                </a:lnTo>
                <a:lnTo>
                  <a:pt x="2426216" y="2963477"/>
                </a:lnTo>
                <a:lnTo>
                  <a:pt x="0" y="296347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64F984E-6A1B-A033-4FBC-3158758B9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63479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038D67BC-3BCF-76A8-9BF0-606484072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798455" y="1014376"/>
            <a:ext cx="2020327" cy="766762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9C312-642F-DE98-976D-2DBE2EAC42E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AEAA7-DE9F-17B8-3F1D-002EC04537B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17B79-A16A-9D34-8092-50AE53A616D3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75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lIns="0" tIns="0" rIns="0" bIns="0" anchor="b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4448" y="2970092"/>
            <a:ext cx="3273552" cy="29535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BC616BFE-87E7-15B1-BE25-55D1A05BF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53E786F4-E71D-CFC6-78CC-37D062171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7F430-E16C-DB47-2D12-A6B6A0A530F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89D42-6067-52C1-64C7-175E6BC6EB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1FAC5-DA8E-3118-188C-90203A7E238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53372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1351" y="4508939"/>
            <a:ext cx="5651393" cy="151652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78D5D10E-35CF-5B74-29A6-11679EB8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59F69B48-F459-FF66-26A9-7EC00C9F7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91EAAD-5E54-2080-2B9B-B19E843B643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91084A-93AC-072A-7367-DE9AE048A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BE4C08-656F-090F-ADE8-832DD695E70B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54354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2910" y="3785800"/>
            <a:ext cx="7366186" cy="224028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4C43E1-0073-A35D-0A04-ED32FA1BF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49555A3-9265-EF73-CF8C-45D64D56F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EBA73-01F9-86A4-00C2-B8F864FAFC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6286F-948B-A354-C39B-0CCDE3D271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247BB-0B45-F3B8-2827-87B286ED5D4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34329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5972" y="839450"/>
            <a:ext cx="7312028" cy="224028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DD85C6AE-2C4C-5E38-47AE-05318D667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3071C948-EB93-1CA0-72C9-A49862E4C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D45D4-FE2B-EB10-39D7-EABDFE8EC6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03B1-F337-4DE6-A553-B870A5400C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CFA0A-FC5D-D0F9-EA38-A0E0E192373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0176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lIns="0" tIns="0" rIns="0" bIns="0" anchor="ctr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90520" y="2081048"/>
            <a:ext cx="4023360" cy="3918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B879A9D4-2DE0-F5AB-C643-7D6C624F5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2D787054-1839-E686-38C1-14B884039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2081048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5589B-ED64-F606-AD4D-82558DFE2F9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E6E25-8F36-46AA-7353-63CD48AEA3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7EEA2-3419-D7B3-9621-57F8695BB18D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8722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38648" y="831919"/>
            <a:ext cx="5609353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B5DC763-7A3E-F543-D730-F1D0DB8E7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7BD5A08B-EED8-797D-F25E-F1027E0C2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90AF34F-C900-E182-C79E-F87C625DA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00220-A3EA-A5A4-0CE3-CD8DBA62B9D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8548E-F7FA-ADF2-255A-A393995E04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31298-3111-9F68-2490-97F4A8DB37EC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4263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lIns="0" tIns="0" rIns="0" bIns="0" anchor="t"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61186" y="831919"/>
            <a:ext cx="6586814" cy="515235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05FFA936-7860-03EC-833F-6A837DCB4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823AC08E-BB10-EDBA-C0E3-558A1F46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362DB80-9F02-EB8E-FC5F-14EB115DD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EC586-446A-7442-E39B-030A8C7850C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11C-F361-BA00-37B8-7634DBDFA2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1745-C6C1-1702-1C5A-3F5C1383BD8B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1139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lIns="0" tIns="0" rIns="0" bIns="0" anchor="b">
            <a:no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39E8EB8E-D63B-6AF9-B3A0-B05D41CD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048AF7A1-40D5-5DBA-10C9-828BAC169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C1DE6-0C7C-1CAF-7C78-5D609369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7C0A9-12CC-9AFC-8344-66313311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C7CCB-E1D6-437F-A321-AC311F055591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168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90AE8DFC-9941-7AAD-BE59-0C47E3A3D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D599065-206D-B396-91F8-07BD1D0B1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41CC-3994-216B-257A-9EF4033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14F33-A50F-76BC-E256-41A00023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8ED4B-8927-6920-5B11-CF5655D44608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7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bg2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B8163FF-4732-F569-E5D9-9B6A2B0C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04/26/2025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058DED8-3ECE-DBAC-089A-2CA6ED29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E5DAD-47E7-5589-A6AC-9B13B86A10E0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55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96624185-F7D1-FA60-1A95-7A114118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3559" y="1"/>
            <a:ext cx="8318441" cy="402844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9658" y="285071"/>
            <a:ext cx="6470926" cy="3606209"/>
          </a:xfrm>
        </p:spPr>
        <p:txBody>
          <a:bodyPr lIns="0" tIns="0" rIns="0" bIns="0" anchor="b">
            <a:no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9658" y="4226560"/>
            <a:ext cx="6470926" cy="14935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Picture Placeholder 19" descr="One tall building modern style black and white.">
            <a:extLst>
              <a:ext uri="{FF2B5EF4-FFF2-40B4-BE49-F238E27FC236}">
                <a16:creationId xmlns:a16="http://schemas.microsoft.com/office/drawing/2014/main" id="{B5F970DC-4D95-E856-C011-166EE410B0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"/>
            <a:ext cx="4671295" cy="6857999"/>
          </a:xfrm>
          <a:custGeom>
            <a:avLst/>
            <a:gdLst>
              <a:gd name="connsiteX0" fmla="*/ 0 w 4671295"/>
              <a:gd name="connsiteY0" fmla="*/ 6134100 h 6857999"/>
              <a:gd name="connsiteX1" fmla="*/ 574 w 4671295"/>
              <a:gd name="connsiteY1" fmla="*/ 6134100 h 6857999"/>
              <a:gd name="connsiteX2" fmla="*/ 574 w 4671295"/>
              <a:gd name="connsiteY2" fmla="*/ 6857999 h 6857999"/>
              <a:gd name="connsiteX3" fmla="*/ 0 w 4671295"/>
              <a:gd name="connsiteY3" fmla="*/ 6857999 h 6857999"/>
              <a:gd name="connsiteX4" fmla="*/ 575 w 4671295"/>
              <a:gd name="connsiteY4" fmla="*/ 1729318 h 6857999"/>
              <a:gd name="connsiteX5" fmla="*/ 575 w 4671295"/>
              <a:gd name="connsiteY5" fmla="*/ 3676654 h 6857999"/>
              <a:gd name="connsiteX6" fmla="*/ 767337 w 4671295"/>
              <a:gd name="connsiteY6" fmla="*/ 3676654 h 6857999"/>
              <a:gd name="connsiteX7" fmla="*/ 767337 w 4671295"/>
              <a:gd name="connsiteY7" fmla="*/ 1729318 h 6857999"/>
              <a:gd name="connsiteX8" fmla="*/ 574 w 4671295"/>
              <a:gd name="connsiteY8" fmla="*/ 0 h 6857999"/>
              <a:gd name="connsiteX9" fmla="*/ 4671295 w 4671295"/>
              <a:gd name="connsiteY9" fmla="*/ 0 h 6857999"/>
              <a:gd name="connsiteX10" fmla="*/ 4671295 w 4671295"/>
              <a:gd name="connsiteY10" fmla="*/ 6857999 h 6857999"/>
              <a:gd name="connsiteX11" fmla="*/ 2426216 w 4671295"/>
              <a:gd name="connsiteY11" fmla="*/ 6857999 h 6857999"/>
              <a:gd name="connsiteX12" fmla="*/ 2426216 w 4671295"/>
              <a:gd name="connsiteY12" fmla="*/ 6134100 h 6857999"/>
              <a:gd name="connsiteX13" fmla="*/ 574 w 4671295"/>
              <a:gd name="connsiteY13" fmla="*/ 6134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1295" h="6857999">
                <a:moveTo>
                  <a:pt x="0" y="6134100"/>
                </a:moveTo>
                <a:lnTo>
                  <a:pt x="574" y="6134100"/>
                </a:lnTo>
                <a:lnTo>
                  <a:pt x="574" y="6857999"/>
                </a:lnTo>
                <a:lnTo>
                  <a:pt x="0" y="6857999"/>
                </a:lnTo>
                <a:close/>
                <a:moveTo>
                  <a:pt x="575" y="1729318"/>
                </a:moveTo>
                <a:lnTo>
                  <a:pt x="575" y="3676654"/>
                </a:lnTo>
                <a:lnTo>
                  <a:pt x="767337" y="3676654"/>
                </a:lnTo>
                <a:lnTo>
                  <a:pt x="767337" y="1729318"/>
                </a:lnTo>
                <a:close/>
                <a:moveTo>
                  <a:pt x="574" y="0"/>
                </a:moveTo>
                <a:lnTo>
                  <a:pt x="4671295" y="0"/>
                </a:lnTo>
                <a:lnTo>
                  <a:pt x="4671295" y="6857999"/>
                </a:lnTo>
                <a:lnTo>
                  <a:pt x="2426216" y="6857999"/>
                </a:lnTo>
                <a:lnTo>
                  <a:pt x="2426216" y="6134100"/>
                </a:lnTo>
                <a:lnTo>
                  <a:pt x="574" y="61341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0ED42D-2092-EE19-1040-6CA890C1AA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9658" y="6089333"/>
            <a:ext cx="2116137" cy="29299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altLang="zh-CN"/>
              <a:t>Presenter Name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E11187-86CB-6B4B-4F55-B8E4A0994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582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C8F2F8-2E90-744F-370E-A1F3349F9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18F5-6938-C956-A700-3FB7BD456C9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B0C64-77F2-ABAA-2AE0-EAC05A006C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ABAF6-FA89-36E3-9418-68410C90775E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355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FC2F8FA1-07E9-4B86-7FE6-89A713032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62EE4FA8-C14D-42BE-7F2F-3EC2A325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A21E5-0951-8C64-839E-74A736BB5D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661DC-AC19-7062-B8F5-8F4A2BB0F7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27A9A-1BE2-BB2E-2CBA-D212DFEC3D75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30352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22D94787-2437-0D44-4DC0-5BF87C1E4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34100"/>
            <a:ext cx="185398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466DC4A4-5BC3-6A6B-8176-7BBAE433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363855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C22A6-DAD3-172B-2EB3-FFCC78ECE83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89CB7-4D3B-AFD6-E514-8785D7C632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F7D4F-E910-621B-FBA2-BE8B3CADEED9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97912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EC75204E-6665-1741-E3D7-F49BC009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1399798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185E67F-DBF6-C265-5156-18A6640D0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37497" y="5430012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634C7-BDBE-F74F-0DD6-497555F74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398AA-835E-B4A0-899B-7F8F1FB510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C05F7-BD8A-E7E0-8BC7-A2AA2C1F712A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18987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962006A-7A6E-64B1-877A-0C57CD526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851158" y="265557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BC863B5-260B-6940-CC7B-7FEF1C98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37497" y="5299974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B898FB-5C3D-C237-A1F3-7D1A698D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E07D4-DFB1-0BD8-ED01-8DBACA0B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C0288F-EB42-E0B4-4B02-6E89CDA9DD18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92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005E8BA8-BCB0-A21C-E1D5-6671C670E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67E0-E1D7-D3B1-13D7-00781534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4D3C5-6449-30B8-7A03-C3037417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957B6-1D68-2616-29D0-E0C8BAD6C60D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56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D6ABBB03-AFDB-81BD-70C3-D82D136C8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9704644" y="2904067"/>
            <a:ext cx="3924846" cy="1049867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DF4FF-0F4F-E0DF-A8BE-06843DB7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C9C00-2D6F-F5A7-EBD5-B98FD68B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F8A836-067A-6986-1DD8-8B993AF731B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385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FEF54682-8F32-1FB8-5785-1FA2F6F71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4451022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3A95296-5CDA-E3B3-0B57-4566F9E12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265301" y="1097222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9759082-3FD3-AD43-8FA5-565BDFB9ED3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590839-8D9C-7FDA-3B8C-73E3E1A5E3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657629-536B-9BFB-EC51-1247E178D54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042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74B0C123-9686-1617-39D2-ADE5CB5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298167"/>
            <a:ext cx="12192000" cy="559834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E0D3B3C2-1BB1-17EC-DF54-658C48FEB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298164"/>
            <a:ext cx="4423201" cy="559836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5C3E60D-570F-0D6C-C377-531B3091F59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937B375-5A3B-9658-B6A4-93F05EA8B1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51FFEBF-4C88-45B8-F189-5E606F1BA5E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14388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92033DA-CD7B-15DF-86F6-0E2B9CC1B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2BBB4F4-DBE8-A871-F021-41C278F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732B1A8-9A4C-2F87-F5FE-86FAA84D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76EF97-0947-9B9B-4BE7-6965904B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588A54-7EB8-6DB9-632B-D8EC53B90B7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74420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9E4D4-DECE-2646-7295-257467AA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F21E1-29AB-9E64-9FEA-A6D85C8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A14B9-F25F-51D7-746A-023A6F0C0477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30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80DD8D16-D0C7-F3D2-48A8-A579B2B28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18441" cy="4025314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285071"/>
            <a:ext cx="6841490" cy="3606209"/>
          </a:xfrm>
        </p:spPr>
        <p:txBody>
          <a:bodyPr lIns="0" tIns="0" rIns="0" bIns="0" anchor="b">
            <a:no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226560"/>
            <a:ext cx="6841490" cy="148209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6033C09-8FAE-F082-7CC9-7A1AC41094D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5760" y="5990748"/>
            <a:ext cx="2574925" cy="251143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4" name="Picture Placeholder 19" descr="One tall building modern style black and white.">
            <a:extLst>
              <a:ext uri="{FF2B5EF4-FFF2-40B4-BE49-F238E27FC236}">
                <a16:creationId xmlns:a16="http://schemas.microsoft.com/office/drawing/2014/main" id="{F7F5830D-261D-69B1-C97B-FDEBA7981C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7520705" y="2"/>
            <a:ext cx="4671295" cy="6857999"/>
          </a:xfrm>
          <a:custGeom>
            <a:avLst/>
            <a:gdLst>
              <a:gd name="connsiteX0" fmla="*/ 0 w 4671295"/>
              <a:gd name="connsiteY0" fmla="*/ 6134100 h 6857999"/>
              <a:gd name="connsiteX1" fmla="*/ 574 w 4671295"/>
              <a:gd name="connsiteY1" fmla="*/ 6134100 h 6857999"/>
              <a:gd name="connsiteX2" fmla="*/ 574 w 4671295"/>
              <a:gd name="connsiteY2" fmla="*/ 6857999 h 6857999"/>
              <a:gd name="connsiteX3" fmla="*/ 0 w 4671295"/>
              <a:gd name="connsiteY3" fmla="*/ 6857999 h 6857999"/>
              <a:gd name="connsiteX4" fmla="*/ 575 w 4671295"/>
              <a:gd name="connsiteY4" fmla="*/ 1729318 h 6857999"/>
              <a:gd name="connsiteX5" fmla="*/ 575 w 4671295"/>
              <a:gd name="connsiteY5" fmla="*/ 3676654 h 6857999"/>
              <a:gd name="connsiteX6" fmla="*/ 767337 w 4671295"/>
              <a:gd name="connsiteY6" fmla="*/ 3676654 h 6857999"/>
              <a:gd name="connsiteX7" fmla="*/ 767337 w 4671295"/>
              <a:gd name="connsiteY7" fmla="*/ 1729318 h 6857999"/>
              <a:gd name="connsiteX8" fmla="*/ 574 w 4671295"/>
              <a:gd name="connsiteY8" fmla="*/ 0 h 6857999"/>
              <a:gd name="connsiteX9" fmla="*/ 4671295 w 4671295"/>
              <a:gd name="connsiteY9" fmla="*/ 0 h 6857999"/>
              <a:gd name="connsiteX10" fmla="*/ 4671295 w 4671295"/>
              <a:gd name="connsiteY10" fmla="*/ 6857999 h 6857999"/>
              <a:gd name="connsiteX11" fmla="*/ 2426216 w 4671295"/>
              <a:gd name="connsiteY11" fmla="*/ 6857999 h 6857999"/>
              <a:gd name="connsiteX12" fmla="*/ 2426216 w 4671295"/>
              <a:gd name="connsiteY12" fmla="*/ 6134100 h 6857999"/>
              <a:gd name="connsiteX13" fmla="*/ 574 w 4671295"/>
              <a:gd name="connsiteY13" fmla="*/ 6134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1295" h="6857999">
                <a:moveTo>
                  <a:pt x="0" y="6134100"/>
                </a:moveTo>
                <a:lnTo>
                  <a:pt x="574" y="6134100"/>
                </a:lnTo>
                <a:lnTo>
                  <a:pt x="574" y="6857999"/>
                </a:lnTo>
                <a:lnTo>
                  <a:pt x="0" y="6857999"/>
                </a:lnTo>
                <a:close/>
                <a:moveTo>
                  <a:pt x="575" y="1729318"/>
                </a:moveTo>
                <a:lnTo>
                  <a:pt x="575" y="3676654"/>
                </a:lnTo>
                <a:lnTo>
                  <a:pt x="767337" y="3676654"/>
                </a:lnTo>
                <a:lnTo>
                  <a:pt x="767337" y="1729318"/>
                </a:lnTo>
                <a:close/>
                <a:moveTo>
                  <a:pt x="574" y="0"/>
                </a:moveTo>
                <a:lnTo>
                  <a:pt x="4671295" y="0"/>
                </a:lnTo>
                <a:lnTo>
                  <a:pt x="4671295" y="6857999"/>
                </a:lnTo>
                <a:lnTo>
                  <a:pt x="2426216" y="6857999"/>
                </a:lnTo>
                <a:lnTo>
                  <a:pt x="2426216" y="6134100"/>
                </a:lnTo>
                <a:lnTo>
                  <a:pt x="574" y="61341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58F6DB-3386-E235-75C0-20558DA7F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0450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CF2573-CDFF-C67F-9717-D82E10440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968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0A6E7F-019D-AAF3-66DD-164C8903B37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8BF79F-F386-2FE8-A63D-939B3DBAE8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F997D7-33AE-2BAA-B4B7-6740782D11B1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4481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lIns="0" tIns="0" rIns="0" bIns="0" anchor="t">
            <a:no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64C7D082-4357-BB5A-753E-4B6EA3EC4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65301" y="1097220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8BAC39D4-5856-D842-EA76-04E9A2EB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4451022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4024502-4354-E2B9-D897-9ED23267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59B090B-7CBB-F1AA-D446-7393B635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6D8E8D-6E50-B72D-9F2D-FDBED2DF776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31003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lIns="0" tIns="0" rIns="0" bIns="0" anchor="t">
            <a:no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527DE7F7-878C-3AF0-EA9B-1DE8C71EA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65302" y="5036877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699C92D-BDAD-4000-0449-3E584792C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16942" y="851158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48647A-4BED-5556-E983-B52BA3C4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79308FD-A67C-55A5-38D4-C826485F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DD0E670-C768-E39D-4354-EE022571C79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7721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lIns="0" tIns="0" rIns="0" bIns="0" anchor="b">
            <a:no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F34FB20-BE4A-0B89-93B2-F2C8BBD50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533660" y="1365579"/>
            <a:ext cx="1791219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7006229-5A5A-3798-EEFB-9570D3BC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58450" y="4290146"/>
            <a:ext cx="2743200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26CCE-903F-787D-DC5C-FF2BF81B254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0D41AC-533B-8C43-568C-2D0673A144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AB259-04D2-2425-A747-8E7D71236A58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89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lIns="0" tIns="0" rIns="0" bIns="0" anchor="b">
            <a:no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FDCED18-C414-F7C6-D98C-8B3AC35E6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9751085" y="2789766"/>
            <a:ext cx="3603364" cy="1278467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CD2F2-0F5F-A7AB-8F92-3AF43CD57F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D6886-AD32-51ED-233D-D0CF622308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0AA7E-90A7-E423-3DEE-3B4B57FE119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7576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C883F5-7BE7-D1A3-93C9-9C475A2CB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582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4F1FF0-4427-86A3-4D78-0F719ED7F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601B0E6-3C72-DA7C-AABE-BEB976EAD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03800" y="0"/>
            <a:ext cx="7188200" cy="6858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22DC1AD-104F-B2A9-0D6E-AADE2D550A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31476" y="1153634"/>
            <a:ext cx="5184248" cy="45507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defRPr sz="6000" b="0" baseline="0">
                <a:solidFill>
                  <a:schemeClr val="tx1"/>
                </a:solidFill>
              </a:defRPr>
            </a:lvl1pPr>
          </a:lstStyle>
          <a:p>
            <a:r>
              <a:rPr lang="en-US" altLang="zh-CN" sz="7200"/>
              <a:t>CLICK TO EDIT MASTER TITLE STYLE</a:t>
            </a:r>
            <a:endParaRPr lang="zh-CN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6A65A1-92CE-EE19-EEE3-1696F336C7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256866" cy="6858000"/>
          </a:xfrm>
          <a:custGeom>
            <a:avLst/>
            <a:gdLst>
              <a:gd name="connsiteX0" fmla="*/ 0 w 6256866"/>
              <a:gd name="connsiteY0" fmla="*/ 0 h 6858000"/>
              <a:gd name="connsiteX1" fmla="*/ 5130265 w 6256866"/>
              <a:gd name="connsiteY1" fmla="*/ 0 h 6858000"/>
              <a:gd name="connsiteX2" fmla="*/ 5130265 w 6256866"/>
              <a:gd name="connsiteY2" fmla="*/ 3276600 h 6858000"/>
              <a:gd name="connsiteX3" fmla="*/ 6256866 w 6256866"/>
              <a:gd name="connsiteY3" fmla="*/ 3276600 h 6858000"/>
              <a:gd name="connsiteX4" fmla="*/ 6256866 w 6256866"/>
              <a:gd name="connsiteY4" fmla="*/ 4139648 h 6858000"/>
              <a:gd name="connsiteX5" fmla="*/ 5130265 w 6256866"/>
              <a:gd name="connsiteY5" fmla="*/ 4139648 h 6858000"/>
              <a:gd name="connsiteX6" fmla="*/ 5130265 w 6256866"/>
              <a:gd name="connsiteY6" fmla="*/ 6858000 h 6858000"/>
              <a:gd name="connsiteX7" fmla="*/ 2433320 w 6256866"/>
              <a:gd name="connsiteY7" fmla="*/ 6858000 h 6858000"/>
              <a:gd name="connsiteX8" fmla="*/ 2433320 w 6256866"/>
              <a:gd name="connsiteY8" fmla="*/ 6116320 h 6858000"/>
              <a:gd name="connsiteX9" fmla="*/ 0 w 6256866"/>
              <a:gd name="connsiteY9" fmla="*/ 6116320 h 6858000"/>
              <a:gd name="connsiteX10" fmla="*/ 0 w 6256866"/>
              <a:gd name="connsiteY10" fmla="*/ 3708400 h 6858000"/>
              <a:gd name="connsiteX11" fmla="*/ 782320 w 6256866"/>
              <a:gd name="connsiteY11" fmla="*/ 3708400 h 6858000"/>
              <a:gd name="connsiteX12" fmla="*/ 782320 w 6256866"/>
              <a:gd name="connsiteY12" fmla="*/ 1706880 h 6858000"/>
              <a:gd name="connsiteX13" fmla="*/ 0 w 6256866"/>
              <a:gd name="connsiteY13" fmla="*/ 1706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56866" h="6858000">
                <a:moveTo>
                  <a:pt x="0" y="0"/>
                </a:moveTo>
                <a:lnTo>
                  <a:pt x="5130265" y="0"/>
                </a:lnTo>
                <a:lnTo>
                  <a:pt x="5130265" y="3276600"/>
                </a:lnTo>
                <a:lnTo>
                  <a:pt x="6256866" y="3276600"/>
                </a:lnTo>
                <a:lnTo>
                  <a:pt x="6256866" y="4139648"/>
                </a:lnTo>
                <a:lnTo>
                  <a:pt x="5130265" y="4139648"/>
                </a:lnTo>
                <a:lnTo>
                  <a:pt x="5130265" y="6858000"/>
                </a:lnTo>
                <a:lnTo>
                  <a:pt x="2433320" y="6858000"/>
                </a:lnTo>
                <a:lnTo>
                  <a:pt x="2433320" y="6116320"/>
                </a:lnTo>
                <a:lnTo>
                  <a:pt x="0" y="6116320"/>
                </a:lnTo>
                <a:lnTo>
                  <a:pt x="0" y="3708400"/>
                </a:lnTo>
                <a:lnTo>
                  <a:pt x="782320" y="3708400"/>
                </a:lnTo>
                <a:lnTo>
                  <a:pt x="782320" y="1706880"/>
                </a:lnTo>
                <a:lnTo>
                  <a:pt x="0" y="170688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D5DA1-025D-2C65-E8EE-CEE1E76E053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368DB-AB72-1EC3-A527-8C8E999154B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EC095-9480-514A-7E3D-3E2E2EF9CD27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308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105B0D-67F2-9812-52C4-70EF88F9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lIns="0" tIns="0" rIns="0" bIns="0">
            <a:noAutofit/>
          </a:bodyPr>
          <a:lstStyle>
            <a:lvl1pPr>
              <a:defRPr sz="6000" b="0" baseline="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4507-3B87-3C37-7F16-5679671A0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225" y="5152864"/>
            <a:ext cx="5889827" cy="126871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</a:t>
            </a:r>
            <a:r>
              <a:rPr lang="zh-CN" altLang="en-US"/>
              <a:t> </a:t>
            </a:r>
            <a:r>
              <a:rPr lang="en-US" altLang="zh-CN"/>
              <a:t>to edit Master subtitle style</a:t>
            </a:r>
            <a:endParaRPr lang="zh-CN" altLang="en-US"/>
          </a:p>
        </p:txBody>
      </p:sp>
      <p:sp>
        <p:nvSpPr>
          <p:cNvPr id="7" name="Picture Placeholder 6" descr="Closeup on person wearing glasses.">
            <a:extLst>
              <a:ext uri="{FF2B5EF4-FFF2-40B4-BE49-F238E27FC236}">
                <a16:creationId xmlns:a16="http://schemas.microsoft.com/office/drawing/2014/main" id="{0C52EA65-FC43-25C0-960D-AB8027D242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83862" y="669510"/>
            <a:ext cx="3902491" cy="3902491"/>
          </a:xfrm>
          <a:custGeom>
            <a:avLst/>
            <a:gdLst>
              <a:gd name="connsiteX0" fmla="*/ 1951245 w 3902491"/>
              <a:gd name="connsiteY0" fmla="*/ 0 h 3902491"/>
              <a:gd name="connsiteX1" fmla="*/ 3902491 w 3902491"/>
              <a:gd name="connsiteY1" fmla="*/ 1951246 h 3902491"/>
              <a:gd name="connsiteX2" fmla="*/ 1951246 w 3902491"/>
              <a:gd name="connsiteY2" fmla="*/ 3902491 h 3902491"/>
              <a:gd name="connsiteX3" fmla="*/ 1951245 w 3902491"/>
              <a:gd name="connsiteY3" fmla="*/ 3902491 h 3902491"/>
              <a:gd name="connsiteX4" fmla="*/ 0 w 3902491"/>
              <a:gd name="connsiteY4" fmla="*/ 1951246 h 390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491" h="3902491">
                <a:moveTo>
                  <a:pt x="1951245" y="0"/>
                </a:moveTo>
                <a:lnTo>
                  <a:pt x="3902491" y="1951246"/>
                </a:lnTo>
                <a:lnTo>
                  <a:pt x="1951246" y="3902491"/>
                </a:lnTo>
                <a:lnTo>
                  <a:pt x="1951245" y="3902491"/>
                </a:lnTo>
                <a:lnTo>
                  <a:pt x="0" y="195124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Picture Placeholder 12" descr="One person clapping and smiling.">
            <a:extLst>
              <a:ext uri="{FF2B5EF4-FFF2-40B4-BE49-F238E27FC236}">
                <a16:creationId xmlns:a16="http://schemas.microsoft.com/office/drawing/2014/main" id="{60D97465-0A08-3AAC-3DDD-E6A85BBB6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52312" y="2833425"/>
            <a:ext cx="3139688" cy="3872174"/>
          </a:xfrm>
          <a:custGeom>
            <a:avLst/>
            <a:gdLst>
              <a:gd name="connsiteX0" fmla="*/ 1948799 w 3139688"/>
              <a:gd name="connsiteY0" fmla="*/ 0 h 3872174"/>
              <a:gd name="connsiteX1" fmla="*/ 3139688 w 3139688"/>
              <a:gd name="connsiteY1" fmla="*/ 1190889 h 3872174"/>
              <a:gd name="connsiteX2" fmla="*/ 3139688 w 3139688"/>
              <a:gd name="connsiteY2" fmla="*/ 2706710 h 3872174"/>
              <a:gd name="connsiteX3" fmla="*/ 1974223 w 3139688"/>
              <a:gd name="connsiteY3" fmla="*/ 3872174 h 3872174"/>
              <a:gd name="connsiteX4" fmla="*/ 1923375 w 3139688"/>
              <a:gd name="connsiteY4" fmla="*/ 3872174 h 3872174"/>
              <a:gd name="connsiteX5" fmla="*/ 0 w 3139688"/>
              <a:gd name="connsiteY5" fmla="*/ 1948799 h 387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9688" h="3872174">
                <a:moveTo>
                  <a:pt x="1948799" y="0"/>
                </a:moveTo>
                <a:lnTo>
                  <a:pt x="3139688" y="1190889"/>
                </a:lnTo>
                <a:lnTo>
                  <a:pt x="3139688" y="2706710"/>
                </a:lnTo>
                <a:lnTo>
                  <a:pt x="1974223" y="3872174"/>
                </a:lnTo>
                <a:lnTo>
                  <a:pt x="1923375" y="3872174"/>
                </a:lnTo>
                <a:lnTo>
                  <a:pt x="0" y="194879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BD3FE9-403D-4D43-E51A-2A3EE4F13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616950" y="0"/>
            <a:ext cx="3575051" cy="3612361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5" name="Isosceles Triangle 3">
            <a:extLst>
              <a:ext uri="{FF2B5EF4-FFF2-40B4-BE49-F238E27FC236}">
                <a16:creationId xmlns:a16="http://schemas.microsoft.com/office/drawing/2014/main" id="{10D3FB60-F35E-34D2-31A5-29537BF7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7640892" y="3816350"/>
            <a:ext cx="3040598" cy="304165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CC41857-42BF-61F4-ABBF-1DC106908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1297484" y="5963483"/>
            <a:ext cx="889873" cy="899160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ED29B-54CB-26C0-4359-253529495A3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C3D6A-66EC-B96A-272D-8E814CAB564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D61EB-A3CA-532A-94CE-BFB5EF2525A9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39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138" y="359917"/>
            <a:ext cx="6242770" cy="458889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138" y="5152864"/>
            <a:ext cx="6233626" cy="126871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 descr="Closeup on person wearing glasses.">
            <a:extLst>
              <a:ext uri="{FF2B5EF4-FFF2-40B4-BE49-F238E27FC236}">
                <a16:creationId xmlns:a16="http://schemas.microsoft.com/office/drawing/2014/main" id="{82E72972-EE2B-F497-1D5C-258895385D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60741" y="634584"/>
            <a:ext cx="3902491" cy="3902491"/>
          </a:xfrm>
          <a:custGeom>
            <a:avLst/>
            <a:gdLst>
              <a:gd name="connsiteX0" fmla="*/ 1951245 w 3902491"/>
              <a:gd name="connsiteY0" fmla="*/ 0 h 3902491"/>
              <a:gd name="connsiteX1" fmla="*/ 3902491 w 3902491"/>
              <a:gd name="connsiteY1" fmla="*/ 1951246 h 3902491"/>
              <a:gd name="connsiteX2" fmla="*/ 1951246 w 3902491"/>
              <a:gd name="connsiteY2" fmla="*/ 3902491 h 3902491"/>
              <a:gd name="connsiteX3" fmla="*/ 1951245 w 3902491"/>
              <a:gd name="connsiteY3" fmla="*/ 3902491 h 3902491"/>
              <a:gd name="connsiteX4" fmla="*/ 0 w 3902491"/>
              <a:gd name="connsiteY4" fmla="*/ 1951246 h 390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491" h="3902491">
                <a:moveTo>
                  <a:pt x="1951245" y="0"/>
                </a:moveTo>
                <a:lnTo>
                  <a:pt x="3902491" y="1951246"/>
                </a:lnTo>
                <a:lnTo>
                  <a:pt x="1951246" y="3902491"/>
                </a:lnTo>
                <a:lnTo>
                  <a:pt x="1951245" y="3902491"/>
                </a:lnTo>
                <a:lnTo>
                  <a:pt x="0" y="195124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Picture Placeholder 12" descr="One person clapping and smiling.">
            <a:extLst>
              <a:ext uri="{FF2B5EF4-FFF2-40B4-BE49-F238E27FC236}">
                <a16:creationId xmlns:a16="http://schemas.microsoft.com/office/drawing/2014/main" id="{B208AAAC-B842-3E72-F9B0-65241B8AE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flipH="1">
            <a:off x="0" y="2788976"/>
            <a:ext cx="3139688" cy="3872174"/>
          </a:xfrm>
          <a:custGeom>
            <a:avLst/>
            <a:gdLst>
              <a:gd name="connsiteX0" fmla="*/ 1948799 w 3139688"/>
              <a:gd name="connsiteY0" fmla="*/ 0 h 3872174"/>
              <a:gd name="connsiteX1" fmla="*/ 3139688 w 3139688"/>
              <a:gd name="connsiteY1" fmla="*/ 1190889 h 3872174"/>
              <a:gd name="connsiteX2" fmla="*/ 3139688 w 3139688"/>
              <a:gd name="connsiteY2" fmla="*/ 2706710 h 3872174"/>
              <a:gd name="connsiteX3" fmla="*/ 1974223 w 3139688"/>
              <a:gd name="connsiteY3" fmla="*/ 3872174 h 3872174"/>
              <a:gd name="connsiteX4" fmla="*/ 1923375 w 3139688"/>
              <a:gd name="connsiteY4" fmla="*/ 3872174 h 3872174"/>
              <a:gd name="connsiteX5" fmla="*/ 0 w 3139688"/>
              <a:gd name="connsiteY5" fmla="*/ 1948799 h 387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9688" h="3872174">
                <a:moveTo>
                  <a:pt x="1948799" y="0"/>
                </a:moveTo>
                <a:lnTo>
                  <a:pt x="3139688" y="1190889"/>
                </a:lnTo>
                <a:lnTo>
                  <a:pt x="3139688" y="2706710"/>
                </a:lnTo>
                <a:lnTo>
                  <a:pt x="1974223" y="3872174"/>
                </a:lnTo>
                <a:lnTo>
                  <a:pt x="1923375" y="3872174"/>
                </a:lnTo>
                <a:lnTo>
                  <a:pt x="0" y="194879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EB5B2F-8E61-F43A-1D59-1F1F0DB3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4644" y="5963483"/>
            <a:ext cx="889873" cy="899160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2A2476-1589-B9D9-5D0A-5553436AA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0"/>
            <a:ext cx="3575051" cy="3612361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8" name="Isosceles Triangle 3">
            <a:extLst>
              <a:ext uri="{FF2B5EF4-FFF2-40B4-BE49-F238E27FC236}">
                <a16:creationId xmlns:a16="http://schemas.microsoft.com/office/drawing/2014/main" id="{964A9B18-35DE-8478-ED82-3451640D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0741" y="3816350"/>
            <a:ext cx="3040598" cy="304165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93E1B-71D7-81F6-2EA3-143FFFB55604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9580" y="6527800"/>
            <a:ext cx="2743200" cy="266700"/>
          </a:xfrm>
        </p:spPr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336AE-C792-931C-745B-768B83BAB6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3A66C-FF0F-B424-A72E-EB9BA06F2F06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223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50" y="534677"/>
            <a:ext cx="6896100" cy="3884923"/>
          </a:xfrm>
        </p:spPr>
        <p:txBody>
          <a:bodyPr lIns="0" tIns="0" rIns="0" bIns="0" anchor="b">
            <a:noAutofit/>
          </a:bodyPr>
          <a:lstStyle>
            <a:lvl1pPr algn="ctr">
              <a:defRPr sz="5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7950" y="4660900"/>
            <a:ext cx="6896100" cy="131500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Isosceles Triangle 3">
            <a:extLst>
              <a:ext uri="{FF2B5EF4-FFF2-40B4-BE49-F238E27FC236}">
                <a16:creationId xmlns:a16="http://schemas.microsoft.com/office/drawing/2014/main" id="{73C6A8A3-9676-1270-FE11-AFA86441A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0" y="3199135"/>
            <a:ext cx="3657600" cy="3658865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8C2484B-7B39-764B-EB05-85CE011F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6165" y="5670366"/>
            <a:ext cx="1181469" cy="1193799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F2AAFB-B709-A48B-6919-72E9012D8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5300" y="-15304"/>
            <a:ext cx="2932731" cy="2963336"/>
          </a:xfrm>
          <a:custGeom>
            <a:avLst/>
            <a:gdLst>
              <a:gd name="connsiteX0" fmla="*/ 0 w 1577827"/>
              <a:gd name="connsiteY0" fmla="*/ 1594293 h 1594293"/>
              <a:gd name="connsiteX1" fmla="*/ 1577827 w 1577827"/>
              <a:gd name="connsiteY1" fmla="*/ 1594293 h 1594293"/>
              <a:gd name="connsiteX2" fmla="*/ 1577827 w 1577827"/>
              <a:gd name="connsiteY2" fmla="*/ 0 h 15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827" h="1594293">
                <a:moveTo>
                  <a:pt x="0" y="1594293"/>
                </a:moveTo>
                <a:lnTo>
                  <a:pt x="1577827" y="1594293"/>
                </a:lnTo>
                <a:lnTo>
                  <a:pt x="157782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3269C-34B7-8793-B989-2AC815E5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BAD6F-AF49-D89A-DB03-EAC0CD06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02BA7-4544-93C7-B907-D369FB7AD7B9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05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47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1470"/>
              <a:t>Click to edit Master text styles</a:t>
            </a:r>
            <a:endParaRPr lang="en-US"/>
          </a:p>
          <a:p>
            <a:pPr lvl="1"/>
            <a:r>
              <a:rPr lang="en-US" sz="1470"/>
              <a:t>Second level</a:t>
            </a:r>
          </a:p>
          <a:p>
            <a:pPr lvl="2"/>
            <a:r>
              <a:rPr lang="en-US" sz="1470"/>
              <a:t>Third level</a:t>
            </a:r>
          </a:p>
          <a:p>
            <a:pPr lvl="3"/>
            <a:r>
              <a:rPr lang="en-US" sz="1470"/>
              <a:t>Fourth level</a:t>
            </a:r>
          </a:p>
          <a:p>
            <a:pPr lvl="4"/>
            <a:r>
              <a:rPr lang="en-US" sz="147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hasCustomPrompt="1"/>
          </p:nvPr>
        </p:nvSpPr>
        <p:spPr>
          <a:xfrm>
            <a:off x="657225" y="6527800"/>
            <a:ext cx="2743200" cy="266700"/>
          </a:xfrm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3/5/2025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hasCustomPrompt="1"/>
          </p:nvPr>
        </p:nvSpPr>
        <p:spPr>
          <a:xfrm>
            <a:off x="4267200" y="6527800"/>
            <a:ext cx="3657600" cy="266700"/>
          </a:xfrm>
        </p:spPr>
        <p:txBody>
          <a:bodyPr lIns="0" tIns="0" rIns="0" bIns="0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half" hasCustomPrompt="1"/>
          </p:nvPr>
        </p:nvSpPr>
        <p:spPr>
          <a:xfrm>
            <a:off x="9378949" y="6527800"/>
            <a:ext cx="2136775" cy="266700"/>
          </a:xfrm>
        </p:spPr>
        <p:txBody>
          <a:bodyPr lIns="0" tIns="0" rIns="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654" r:id="rId7"/>
    <p:sldLayoutId id="2147483778" r:id="rId8"/>
    <p:sldLayoutId id="2147483779" r:id="rId9"/>
    <p:sldLayoutId id="2147483666" r:id="rId10"/>
    <p:sldLayoutId id="2147483782" r:id="rId11"/>
    <p:sldLayoutId id="2147483669" r:id="rId12"/>
    <p:sldLayoutId id="2147483701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667" r:id="rId22"/>
    <p:sldLayoutId id="2147483668" r:id="rId23"/>
    <p:sldLayoutId id="2147483781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767" r:id="rId50"/>
    <p:sldLayoutId id="2147483768" r:id="rId51"/>
    <p:sldLayoutId id="2147483695" r:id="rId52"/>
    <p:sldLayoutId id="2147483696" r:id="rId53"/>
    <p:sldLayoutId id="2147483697" r:id="rId54"/>
    <p:sldLayoutId id="2147483698" r:id="rId55"/>
    <p:sldLayoutId id="2147483699" r:id="rId56"/>
    <p:sldLayoutId id="2147483700" r:id="rId57"/>
    <p:sldLayoutId id="2147483780" r:id="rId58"/>
    <p:sldLayoutId id="2147483702" r:id="rId59"/>
    <p:sldLayoutId id="2147483703" r:id="rId60"/>
    <p:sldLayoutId id="2147483704" r:id="rId61"/>
    <p:sldLayoutId id="2147483705" r:id="rId62"/>
    <p:sldLayoutId id="2147483706" r:id="rId63"/>
    <p:sldLayoutId id="2147483777" r:id="rId6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visual-paradigm.com/w/efmbgigt/app/diagrams/#diagram:workspace=efmbgigt&amp;proj=0&amp;id=4&amp;workspace=efmbgigt&amp;type=DataFlowDiagram?themeSketch=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6VRi-n2c_2qvePSwL9KgqejCOak2Tbs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siapacificcollege.sharepoint.com/:b:/r/sites/WASDPBL/Shared%20Documents/General/Finals%20Related%20Stuff/Activity%20Swimlanes%20Diagram.pdf?csf=1&amp;web=1&amp;e=GS57V1" TargetMode="Externa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siapacificcollege.sharepoint.com/:x:/s/WASDPBL/Eb6cXuv03V1JvmfUMabgL3gBqMiDIYGaLzIfGcG3F-T1EA?e=adsGGj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canva.com/design/DAGmLZtkIPY/UajwBW4RII09Sm0nQKnV0g/edit" TargetMode="Externa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45322-29B4-DE46-8A34-1808F0320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08A064-0231-FC71-2394-7B023AED4F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66" y="222739"/>
            <a:ext cx="6470926" cy="737772"/>
          </a:xfrm>
        </p:spPr>
        <p:txBody>
          <a:bodyPr/>
          <a:lstStyle/>
          <a:p>
            <a:r>
              <a:rPr lang="en-US" sz="4400" i="1" noProof="0"/>
              <a:t>Flight Path</a:t>
            </a:r>
            <a:endParaRPr lang="en-US" sz="4400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95E9A-3374-F417-6346-C7D052C9AD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By: Group 10 - WASD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C44C7-BB32-226E-5C6B-F5C45CFBB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95" y="1570893"/>
            <a:ext cx="7520705" cy="2569845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B4A81A14-98F1-D57B-14FA-6C32D34C4B3B}"/>
              </a:ext>
            </a:extLst>
          </p:cNvPr>
          <p:cNvSpPr txBox="1">
            <a:spLocks/>
          </p:cNvSpPr>
          <p:nvPr/>
        </p:nvSpPr>
        <p:spPr>
          <a:xfrm>
            <a:off x="4860366" y="1819813"/>
            <a:ext cx="6470926" cy="14935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noProof="0"/>
              <a:t>AI-Powered Assessment </a:t>
            </a:r>
            <a:br>
              <a:rPr lang="en-US" noProof="0"/>
            </a:br>
            <a:r>
              <a:rPr lang="en-US" i="1" noProof="0"/>
              <a:t>and Personalized Recommendation</a:t>
            </a:r>
            <a:endParaRPr lang="en-US" noProof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38ACC7-6211-45DA-422D-83C90A956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712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56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E9AE-AF40-A45D-97CB-835956616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C1E5-FBB1-0F38-94C3-3EA721F3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noProof="0"/>
              <a:t>Midterm Output Comments Matrix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6133BD7-B1A2-6165-B7D2-EB2C4896AE4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4000" y="1815030"/>
            <a:ext cx="3241113" cy="1110012"/>
          </a:xfrm>
        </p:spPr>
        <p:txBody>
          <a:bodyPr/>
          <a:lstStyle/>
          <a:p>
            <a:r>
              <a:rPr lang="en-US" b="1" noProof="0"/>
              <a:t>Midterms DFD</a:t>
            </a: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FA11A82E-9253-270F-5AD4-A61C6CA3A0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5C2F72-7C62-1AA5-AE77-B683375E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51" y="2370036"/>
            <a:ext cx="9659698" cy="3924848"/>
          </a:xfrm>
          <a:prstGeom prst="rect">
            <a:avLst/>
          </a:prstGeom>
        </p:spPr>
      </p:pic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062C0D77-13D6-E1E1-86D0-9A3AE5DF44D2}"/>
              </a:ext>
            </a:extLst>
          </p:cNvPr>
          <p:cNvSpPr txBox="1">
            <a:spLocks/>
          </p:cNvSpPr>
          <p:nvPr/>
        </p:nvSpPr>
        <p:spPr>
          <a:xfrm>
            <a:off x="5040861" y="1978323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0"/>
              <a:t>Level 2</a:t>
            </a:r>
          </a:p>
        </p:txBody>
      </p:sp>
      <p:pic>
        <p:nvPicPr>
          <p:cNvPr id="5" name="Picture 4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2B06E3BE-CD30-461C-DCFE-5A1DA888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3B3B8-6528-5502-A2C5-5D5222991682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1127548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8F58-C331-868D-0158-D370B9889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FAC0-B5E2-FB97-8934-0E6E46F7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noProof="0"/>
              <a:t>Midterm Output Comments Matrix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76F6BBD-1775-65B5-348F-31DA3513CA0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4000" y="1815030"/>
            <a:ext cx="3241113" cy="1110012"/>
          </a:xfrm>
        </p:spPr>
        <p:txBody>
          <a:bodyPr/>
          <a:lstStyle/>
          <a:p>
            <a:r>
              <a:rPr lang="en-US" b="1" noProof="0"/>
              <a:t>Midterms DFD</a:t>
            </a: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9F7519DA-6A17-07C5-2D28-890343C681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787C28DD-8F4A-B925-17E4-067284D2C5FA}"/>
              </a:ext>
            </a:extLst>
          </p:cNvPr>
          <p:cNvSpPr txBox="1">
            <a:spLocks/>
          </p:cNvSpPr>
          <p:nvPr/>
        </p:nvSpPr>
        <p:spPr>
          <a:xfrm>
            <a:off x="5040861" y="1978323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0"/>
              <a:t>Level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41371-1C50-2DBF-DF05-EF3FB861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00" y="2766869"/>
            <a:ext cx="3893912" cy="2974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A6C4B-0656-CD4A-2E02-45B4664B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836287"/>
            <a:ext cx="4684387" cy="2835840"/>
          </a:xfrm>
          <a:prstGeom prst="rect">
            <a:avLst/>
          </a:prstGeom>
        </p:spPr>
      </p:pic>
      <p:pic>
        <p:nvPicPr>
          <p:cNvPr id="6" name="Picture 5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B9C6616C-8D27-9F69-5C26-CF0A095DC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E274DA-0FA1-FF05-EF51-0945471644AF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2729466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6803-173F-16E9-BECD-C6C8548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7CF7-7E83-8D54-7860-527E42E23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noProof="0"/>
              <a:t>Midterm Output Comments Matrix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8502C2E-2FE3-C3A6-B291-E9423342700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4000" y="1815030"/>
            <a:ext cx="3241113" cy="1110012"/>
          </a:xfrm>
        </p:spPr>
        <p:txBody>
          <a:bodyPr/>
          <a:lstStyle/>
          <a:p>
            <a:r>
              <a:rPr lang="en-US" b="1" noProof="0"/>
              <a:t>Midterms DFD</a:t>
            </a: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3538F37B-7122-2338-3217-DD66812C4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E0B076EC-8234-A2C4-A660-43424FDD0B1F}"/>
              </a:ext>
            </a:extLst>
          </p:cNvPr>
          <p:cNvSpPr txBox="1">
            <a:spLocks/>
          </p:cNvSpPr>
          <p:nvPr/>
        </p:nvSpPr>
        <p:spPr>
          <a:xfrm>
            <a:off x="5600859" y="2166588"/>
            <a:ext cx="685482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0"/>
              <a:t>Level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1A4CB-A6C8-73C2-C6D4-D355D753BC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" r="1814" b="1367"/>
          <a:stretch>
            <a:fillRect/>
          </a:stretch>
        </p:blipFill>
        <p:spPr>
          <a:xfrm>
            <a:off x="2904552" y="2556775"/>
            <a:ext cx="5697416" cy="3703348"/>
          </a:xfrm>
          <a:prstGeom prst="rect">
            <a:avLst/>
          </a:prstGeom>
        </p:spPr>
      </p:pic>
      <p:pic>
        <p:nvPicPr>
          <p:cNvPr id="5" name="Picture 4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92F7C927-7DE3-3C87-8D03-AEFFC89A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D99F9-BCB5-5BD9-B69E-5E86D472CDB8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212062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D7685-0221-AF92-DEBD-256B19F79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8B99F-4047-79E3-103C-C49EE87FD554}"/>
              </a:ext>
            </a:extLst>
          </p:cNvPr>
          <p:cNvSpPr txBox="1">
            <a:spLocks/>
          </p:cNvSpPr>
          <p:nvPr/>
        </p:nvSpPr>
        <p:spPr>
          <a:xfrm>
            <a:off x="295360" y="-218656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DFD Level 2 – 1.0</a:t>
            </a: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51A3905E-ECFE-E06A-2B21-F466B5820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54" y="594965"/>
            <a:ext cx="10412683" cy="6262803"/>
          </a:xfrm>
          <a:prstGeom prst="rect">
            <a:avLst/>
          </a:prstGeom>
        </p:spPr>
      </p:pic>
      <p:pic>
        <p:nvPicPr>
          <p:cNvPr id="4" name="Picture 3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405C6032-0DE9-F667-506F-7827ED519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417" y="5779135"/>
            <a:ext cx="847725" cy="715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ABB84-1688-DA68-984C-66EEDFD54D04}"/>
              </a:ext>
            </a:extLst>
          </p:cNvPr>
          <p:cNvSpPr txBox="1"/>
          <p:nvPr/>
        </p:nvSpPr>
        <p:spPr>
          <a:xfrm>
            <a:off x="10373360" y="6492239"/>
            <a:ext cx="2001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712923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D7C1B-D05E-6B3B-302C-0453DC52E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any&#10;&#10;AI-generated content may be incorrect.">
            <a:extLst>
              <a:ext uri="{FF2B5EF4-FFF2-40B4-BE49-F238E27FC236}">
                <a16:creationId xmlns:a16="http://schemas.microsoft.com/office/drawing/2014/main" id="{B85641AA-E812-29E1-72DF-00D2162A0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1" y="719328"/>
            <a:ext cx="11118537" cy="49011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48FC19-BC04-FD69-097D-459BC35D2CFE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DFD Level 2 – 2.0</a:t>
            </a:r>
          </a:p>
        </p:txBody>
      </p:sp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0B193721-8B44-F491-7D6D-C4844211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4F87B-0CB2-D3B0-C815-3C3BD38771C2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3785499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8F91-7D84-E786-FEB9-7C19E12C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90E735-82C4-16CE-4406-20580480FF52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DFD Level 2 – 3.0</a:t>
            </a:r>
          </a:p>
        </p:txBody>
      </p:sp>
      <p:pic>
        <p:nvPicPr>
          <p:cNvPr id="2" name="Picture 1" descr="A diagram of progress report&#10;&#10;AI-generated content may be incorrect.">
            <a:extLst>
              <a:ext uri="{FF2B5EF4-FFF2-40B4-BE49-F238E27FC236}">
                <a16:creationId xmlns:a16="http://schemas.microsoft.com/office/drawing/2014/main" id="{6A9606D5-0355-A0EC-C82C-42A152F2E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16" y="1717404"/>
            <a:ext cx="11870937" cy="4491850"/>
          </a:xfrm>
          <a:prstGeom prst="rect">
            <a:avLst/>
          </a:prstGeom>
        </p:spPr>
      </p:pic>
      <p:pic>
        <p:nvPicPr>
          <p:cNvPr id="6" name="Picture 5" descr="A person in a suit&#10;&#10;AI-generated content may be incorrect.">
            <a:extLst>
              <a:ext uri="{FF2B5EF4-FFF2-40B4-BE49-F238E27FC236}">
                <a16:creationId xmlns:a16="http://schemas.microsoft.com/office/drawing/2014/main" id="{D19F75DD-26F5-3B60-857A-F37CF4EE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224EB-D824-DAA1-B082-02E680AB2BE5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260994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DA16-D6C0-D41E-4162-33D4E7C91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DCE599-13CC-F4D5-AEFD-1E56A7F475EE}"/>
              </a:ext>
            </a:extLst>
          </p:cNvPr>
          <p:cNvSpPr txBox="1">
            <a:spLocks/>
          </p:cNvSpPr>
          <p:nvPr/>
        </p:nvSpPr>
        <p:spPr>
          <a:xfrm>
            <a:off x="259500" y="-142636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DFD Level 3 – </a:t>
            </a:r>
            <a:r>
              <a:rPr lang="en-US" b="1" noProof="0"/>
              <a:t>1.3.x:</a:t>
            </a:r>
            <a:endParaRPr lang="en-US" noProof="0"/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4D2BB42E-B793-85D6-1C9C-501F3CEB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303" y="317812"/>
            <a:ext cx="6966026" cy="6547623"/>
          </a:xfrm>
          <a:prstGeom prst="rect">
            <a:avLst/>
          </a:prstGeom>
        </p:spPr>
      </p:pic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7BDD17E8-5F11-A571-4964-E724A1EC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75" y="5343292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5F9410-518E-3A68-F707-E4F9882FDF70}"/>
              </a:ext>
            </a:extLst>
          </p:cNvPr>
          <p:cNvSpPr txBox="1"/>
          <p:nvPr/>
        </p:nvSpPr>
        <p:spPr>
          <a:xfrm>
            <a:off x="10036" y="6495833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196797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B2885-CF1F-3A9B-937D-978837D8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FDE29A5-DF51-AB85-87F9-C64B7958FEF6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DFD Level 3 – 2</a:t>
            </a:r>
            <a:r>
              <a:rPr lang="en-US" b="1" noProof="0"/>
              <a:t>.1.x:</a:t>
            </a:r>
            <a:endParaRPr lang="en-US" noProof="0"/>
          </a:p>
        </p:txBody>
      </p:sp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18750ACE-8610-5C65-DC20-7F8199F8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A6B01-DA81-0E11-03A2-72F2F8774ED9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JUSTIN BRYDEN ARROCO</a:t>
            </a:r>
          </a:p>
        </p:txBody>
      </p:sp>
      <p:pic>
        <p:nvPicPr>
          <p:cNvPr id="8" name="Picture 7" descr="A diagram of a course&#10;&#10;AI-generated content may be incorrect.">
            <a:extLst>
              <a:ext uri="{FF2B5EF4-FFF2-40B4-BE49-F238E27FC236}">
                <a16:creationId xmlns:a16="http://schemas.microsoft.com/office/drawing/2014/main" id="{F084F21C-C326-CE12-E001-F0960FFB2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29" y="1468707"/>
            <a:ext cx="8729780" cy="52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28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C9391-BA34-0D5F-2518-08D3A73E4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BBA40E-9060-11A3-5CF9-F7FF442CC790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noProof="0"/>
              <a:t>DFD Level 4 – </a:t>
            </a:r>
            <a:r>
              <a:rPr lang="en-US" sz="2400" b="1" noProof="0">
                <a:cs typeface="Arial"/>
              </a:rPr>
              <a:t>1.3.2.x</a:t>
            </a:r>
          </a:p>
        </p:txBody>
      </p:sp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9EAB5E2C-1840-45D5-BB2E-666ADA33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21" y="0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E4EBF-2D77-2C31-485E-8FB6753B26AC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JUSTIN BRYDEN ARROCO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9BCA0-A809-E2FB-453D-DA28195BA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284" y="841917"/>
            <a:ext cx="7473873" cy="5917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04667-2371-72CD-3917-69969A8AB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716" y="2855595"/>
            <a:ext cx="62384" cy="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31C92-9B9E-01B8-EA86-4DEEAD684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FA94D9-2294-7E04-2B36-00717A2D5FA5}"/>
              </a:ext>
            </a:extLst>
          </p:cNvPr>
          <p:cNvSpPr txBox="1">
            <a:spLocks/>
          </p:cNvSpPr>
          <p:nvPr/>
        </p:nvSpPr>
        <p:spPr>
          <a:xfrm>
            <a:off x="242196" y="-86034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DFD Level 4 – </a:t>
            </a:r>
            <a:r>
              <a:rPr lang="en-US" b="1" noProof="0">
                <a:cs typeface="Arial"/>
              </a:rPr>
              <a:t>1.3.3.x</a:t>
            </a:r>
            <a:r>
              <a:rPr lang="en-US" noProof="0"/>
              <a:t> </a:t>
            </a:r>
          </a:p>
        </p:txBody>
      </p:sp>
      <p:pic>
        <p:nvPicPr>
          <p:cNvPr id="5" name="Picture 4" descr="A diagram of a speech language&#10;&#10;AI-generated content may be incorrect.">
            <a:extLst>
              <a:ext uri="{FF2B5EF4-FFF2-40B4-BE49-F238E27FC236}">
                <a16:creationId xmlns:a16="http://schemas.microsoft.com/office/drawing/2014/main" id="{7A1A9199-DF43-E8FC-67CC-B5588E71E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96" y="888148"/>
            <a:ext cx="8320900" cy="5741484"/>
          </a:xfrm>
          <a:prstGeom prst="rect">
            <a:avLst/>
          </a:prstGeom>
        </p:spPr>
      </p:pic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36E6DD6B-C23A-53D9-5ED6-AD4366BC7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456" y="0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6120D4-64ED-1089-3D3D-823458707F41}"/>
              </a:ext>
            </a:extLst>
          </p:cNvPr>
          <p:cNvSpPr txBox="1"/>
          <p:nvPr/>
        </p:nvSpPr>
        <p:spPr>
          <a:xfrm>
            <a:off x="10749783" y="5845993"/>
            <a:ext cx="17597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244992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32EE3-BBCE-6989-DA76-6B798314C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C32B-469E-7DCB-247E-2C3367AC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26653"/>
            <a:ext cx="10504000" cy="1132258"/>
          </a:xfrm>
        </p:spPr>
        <p:txBody>
          <a:bodyPr/>
          <a:lstStyle/>
          <a:p>
            <a:r>
              <a:rPr lang="en-US" noProof="0"/>
              <a:t>Our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584585-2825-494A-EAE4-DFD7987D2FD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689" y="2540656"/>
            <a:ext cx="2392258" cy="1099928"/>
          </a:xfrm>
        </p:spPr>
        <p:txBody>
          <a:bodyPr/>
          <a:lstStyle/>
          <a:p>
            <a:r>
              <a:rPr lang="en-US" noProof="0"/>
              <a:t>Andrei Luis Torres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000901-2101-A3D8-DC0A-A859C660030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689" y="3248804"/>
            <a:ext cx="2386947" cy="526028"/>
          </a:xfrm>
        </p:spPr>
        <p:txBody>
          <a:bodyPr/>
          <a:lstStyle/>
          <a:p>
            <a:r>
              <a:rPr lang="en-US" noProof="0"/>
              <a:t>Scrum Master, Project Leader, Developer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82AE47-AFF0-2510-9F33-128047A87DF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39062" y="2948365"/>
            <a:ext cx="2392258" cy="300438"/>
          </a:xfrm>
        </p:spPr>
        <p:txBody>
          <a:bodyPr/>
          <a:lstStyle/>
          <a:p>
            <a:r>
              <a:rPr lang="en-US" noProof="0"/>
              <a:t>Justin Bryden </a:t>
            </a:r>
            <a:r>
              <a:rPr lang="en-US" noProof="0" err="1"/>
              <a:t>Arroco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7E84E8-2402-415D-4632-8FE01A84AD0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60682" y="2948365"/>
            <a:ext cx="2392258" cy="300438"/>
          </a:xfrm>
        </p:spPr>
        <p:txBody>
          <a:bodyPr/>
          <a:lstStyle/>
          <a:p>
            <a:r>
              <a:rPr lang="en-US" noProof="0"/>
              <a:t>Don Victor Idos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1D763B-56A4-8AFD-2FA6-7312786E2AB2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0430" y="3008772"/>
            <a:ext cx="2392258" cy="240031"/>
          </a:xfrm>
        </p:spPr>
        <p:txBody>
          <a:bodyPr/>
          <a:lstStyle/>
          <a:p>
            <a:r>
              <a:rPr lang="en-US" noProof="0"/>
              <a:t>John Michael Maala</a:t>
            </a:r>
          </a:p>
        </p:txBody>
      </p:sp>
      <p:pic>
        <p:nvPicPr>
          <p:cNvPr id="3" name="Picture 2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335A32B9-7025-CECF-BD01-ED689FA13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48" y="1158911"/>
            <a:ext cx="1682183" cy="1682183"/>
          </a:xfrm>
          <a:prstGeom prst="rect">
            <a:avLst/>
          </a:prstGeom>
        </p:spPr>
      </p:pic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B930864-84FC-A3BF-4E08-84DCABD6633E}"/>
              </a:ext>
            </a:extLst>
          </p:cNvPr>
          <p:cNvSpPr txBox="1">
            <a:spLocks/>
          </p:cNvSpPr>
          <p:nvPr/>
        </p:nvSpPr>
        <p:spPr>
          <a:xfrm>
            <a:off x="2189868" y="5375171"/>
            <a:ext cx="2666511" cy="109992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Manuel L. Calimlim, Jr.</a:t>
            </a:r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04E8360-6A8D-405B-0DE1-011EAD7149AF}"/>
              </a:ext>
            </a:extLst>
          </p:cNvPr>
          <p:cNvSpPr txBox="1">
            <a:spLocks/>
          </p:cNvSpPr>
          <p:nvPr/>
        </p:nvSpPr>
        <p:spPr>
          <a:xfrm>
            <a:off x="3523126" y="3248804"/>
            <a:ext cx="2386947" cy="5260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Product Assistant, Developer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F5139F5-7CA5-CC4C-3E52-AE927860103E}"/>
              </a:ext>
            </a:extLst>
          </p:cNvPr>
          <p:cNvSpPr txBox="1">
            <a:spLocks/>
          </p:cNvSpPr>
          <p:nvPr/>
        </p:nvSpPr>
        <p:spPr>
          <a:xfrm>
            <a:off x="6202252" y="3196921"/>
            <a:ext cx="2386947" cy="5260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Product Owner, Developer</a:t>
            </a:r>
            <a:endParaRPr lang="en-US" noProof="0">
              <a:cs typeface="Arial"/>
            </a:endParaRP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60A17CC-D642-DBBD-24A2-1E9424B953FA}"/>
              </a:ext>
            </a:extLst>
          </p:cNvPr>
          <p:cNvSpPr txBox="1">
            <a:spLocks/>
          </p:cNvSpPr>
          <p:nvPr/>
        </p:nvSpPr>
        <p:spPr>
          <a:xfrm>
            <a:off x="8950430" y="3248804"/>
            <a:ext cx="2386947" cy="5260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Secretary, Developer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124079E-CFE0-77A3-1069-5D50F778F4E8}"/>
              </a:ext>
            </a:extLst>
          </p:cNvPr>
          <p:cNvSpPr txBox="1">
            <a:spLocks/>
          </p:cNvSpPr>
          <p:nvPr/>
        </p:nvSpPr>
        <p:spPr>
          <a:xfrm>
            <a:off x="7335621" y="5153172"/>
            <a:ext cx="2666511" cy="109992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Felino Calderon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BA53BBD-3899-1A61-8C1E-44922287B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955" y="4057023"/>
            <a:ext cx="1643965" cy="1461302"/>
          </a:xfrm>
          <a:prstGeom prst="rect">
            <a:avLst/>
          </a:pr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1E410E53-770E-1BE0-AF87-AB80918E7125}"/>
              </a:ext>
            </a:extLst>
          </p:cNvPr>
          <p:cNvSpPr txBox="1">
            <a:spLocks/>
          </p:cNvSpPr>
          <p:nvPr/>
        </p:nvSpPr>
        <p:spPr>
          <a:xfrm>
            <a:off x="7475400" y="5878720"/>
            <a:ext cx="2386947" cy="5260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Project Consultant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0912EFD4-C288-E235-3E45-68E2ED40A0EE}"/>
              </a:ext>
            </a:extLst>
          </p:cNvPr>
          <p:cNvSpPr txBox="1">
            <a:spLocks/>
          </p:cNvSpPr>
          <p:nvPr/>
        </p:nvSpPr>
        <p:spPr>
          <a:xfrm>
            <a:off x="2348242" y="5842842"/>
            <a:ext cx="2386947" cy="5260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Project Adviser</a:t>
            </a:r>
          </a:p>
        </p:txBody>
      </p:sp>
      <p:pic>
        <p:nvPicPr>
          <p:cNvPr id="15362" name="Picture 2" descr="Profile photo of Dr. Manuel L. Calimlim Jr.">
            <a:extLst>
              <a:ext uri="{FF2B5EF4-FFF2-40B4-BE49-F238E27FC236}">
                <a16:creationId xmlns:a16="http://schemas.microsoft.com/office/drawing/2014/main" id="{D8C2ABA0-E8B7-B166-6BDB-6F7FB230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615" y="4057023"/>
            <a:ext cx="1373015" cy="13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EE6D1268-46DA-8E67-391F-464952D91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595" y="1245220"/>
            <a:ext cx="1599471" cy="1700561"/>
          </a:xfrm>
          <a:prstGeom prst="rect">
            <a:avLst/>
          </a:prstGeom>
        </p:spPr>
      </p:pic>
      <p:pic>
        <p:nvPicPr>
          <p:cNvPr id="15" name="Picture 1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A20D17B1-ADC7-2C8E-17D3-C286D493B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22" y="1245220"/>
            <a:ext cx="1700562" cy="1700562"/>
          </a:xfrm>
          <a:prstGeom prst="ellipse">
            <a:avLst/>
          </a:prstGeom>
        </p:spPr>
      </p:pic>
      <p:pic>
        <p:nvPicPr>
          <p:cNvPr id="13" name="Picture 12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FE26D376-5EA1-3F7E-9168-4747F6CC6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104" y="1339675"/>
            <a:ext cx="1907122" cy="1606107"/>
          </a:xfrm>
          <a:prstGeom prst="rect">
            <a:avLst/>
          </a:prstGeom>
        </p:spPr>
      </p:pic>
      <p:sp>
        <p:nvSpPr>
          <p:cNvPr id="29" name="AutoShape 6">
            <a:extLst>
              <a:ext uri="{FF2B5EF4-FFF2-40B4-BE49-F238E27FC236}">
                <a16:creationId xmlns:a16="http://schemas.microsoft.com/office/drawing/2014/main" id="{1493A087-78E0-C6D8-5B34-308B5442B4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44" name="AutoShape 8">
            <a:extLst>
              <a:ext uri="{FF2B5EF4-FFF2-40B4-BE49-F238E27FC236}">
                <a16:creationId xmlns:a16="http://schemas.microsoft.com/office/drawing/2014/main" id="{39B5A8DA-548F-5CE4-9EDE-53A3542C79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50" name="AutoShape 12">
            <a:extLst>
              <a:ext uri="{FF2B5EF4-FFF2-40B4-BE49-F238E27FC236}">
                <a16:creationId xmlns:a16="http://schemas.microsoft.com/office/drawing/2014/main" id="{4DDEDDB8-298F-317C-5A63-97DAADFA3C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8964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B4824-4A25-B38C-5236-FEE2166DB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239646-5B71-2936-F4D7-4DD132CFCEA5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DFD Level 4 – </a:t>
            </a:r>
            <a:r>
              <a:rPr lang="en-US" b="1" noProof="0">
                <a:cs typeface="Arial"/>
              </a:rPr>
              <a:t>1.3.4.x</a:t>
            </a:r>
            <a:r>
              <a:rPr lang="en-US" noProof="0"/>
              <a:t> </a:t>
            </a:r>
          </a:p>
        </p:txBody>
      </p:sp>
      <p:pic>
        <p:nvPicPr>
          <p:cNvPr id="2" name="Picture 1" descr="A diagram of a writing process&#10;&#10;AI-generated content may be incorrect.">
            <a:extLst>
              <a:ext uri="{FF2B5EF4-FFF2-40B4-BE49-F238E27FC236}">
                <a16:creationId xmlns:a16="http://schemas.microsoft.com/office/drawing/2014/main" id="{B6E88D37-F343-F678-836A-BA5E91AA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30" y="1059018"/>
            <a:ext cx="8075342" cy="5799331"/>
          </a:xfrm>
          <a:prstGeom prst="rect">
            <a:avLst/>
          </a:prstGeom>
        </p:spPr>
      </p:pic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E2D87924-70E3-6F6F-C2CC-07A4023DA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879E2E-F7D0-A1E0-D234-60B5D08C902F}"/>
              </a:ext>
            </a:extLst>
          </p:cNvPr>
          <p:cNvSpPr txBox="1"/>
          <p:nvPr/>
        </p:nvSpPr>
        <p:spPr>
          <a:xfrm>
            <a:off x="10802947" y="1717017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3959418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A363-AFCD-08FF-17E6-B107A847D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77C8B5-BEC9-E729-DE72-24B6CD2EF744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DFD LINK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71FC9D7-5A49-F5B7-E8F0-4571D94A5D7C}"/>
              </a:ext>
            </a:extLst>
          </p:cNvPr>
          <p:cNvSpPr txBox="1">
            <a:spLocks/>
          </p:cNvSpPr>
          <p:nvPr/>
        </p:nvSpPr>
        <p:spPr>
          <a:xfrm>
            <a:off x="295359" y="1372170"/>
            <a:ext cx="9575472" cy="49582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hlinkClick r:id="rId3" tooltip="https://online.visual-paradigm.com/w/efmbgigt/app/diagrams/#diagram:workspace=efmbgigt&amp;proj=0&amp;id=4&amp;workspace=efmbgigt&amp;type=DataFlowDiagram?themeSketch=1"/>
            </a:endParaRPr>
          </a:p>
          <a:p>
            <a:r>
              <a:rPr lang="en-US" noProof="0">
                <a:hlinkClick r:id="rId3" tooltip="https://online.visual-paradigm.com/w/efmbgigt/app/diagrams/#diagram:workspace=efmbgigt&amp;proj=0&amp;id=4&amp;workspace=efmbgigt&amp;type=DataFlowDiagram?themeSketch=1"/>
              </a:rPr>
              <a:t>https://online.visual-paradigm.com/w/efmbgigt/app/diagrams/#diagram:workspace=efmbgigt&amp;proj=0&amp;id=4&amp;workspace=efmbgigt&amp;type=DataFlowDiagram?themeSketch=1</a:t>
            </a:r>
            <a:endParaRPr lang="en-US" b="1" noProof="0">
              <a:cs typeface="Arial"/>
            </a:endParaRPr>
          </a:p>
          <a:p>
            <a:endParaRPr lang="en-US" b="1" noProof="0">
              <a:cs typeface="Arial"/>
            </a:endParaRPr>
          </a:p>
        </p:txBody>
      </p:sp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A5CDCEFC-4F6D-668C-CEA9-807D009ED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2F5FC-021F-DBE0-C85E-59AB64BBD815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306787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BF55-9BD1-F568-D836-A61FA99AA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01D64-3A74-7C2A-D4F7-DA287FA5C269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ERD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3045F-48CD-3E6E-F728-744E852C6774}"/>
              </a:ext>
            </a:extLst>
          </p:cNvPr>
          <p:cNvSpPr txBox="1"/>
          <p:nvPr/>
        </p:nvSpPr>
        <p:spPr>
          <a:xfrm>
            <a:off x="4375238" y="6011230"/>
            <a:ext cx="3441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>
                <a:hlinkClick r:id="rId3"/>
              </a:rPr>
              <a:t>ERD v2.drawio - Google Drive</a:t>
            </a:r>
            <a:endParaRPr lang="en-US" noProof="0"/>
          </a:p>
        </p:txBody>
      </p:sp>
      <p:pic>
        <p:nvPicPr>
          <p:cNvPr id="9" name="Picture 8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BA57B44B-FAE9-3E56-6BFA-B59FE0048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F35452-33B4-6D37-470A-EB2E73666F29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Don Victor Idos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7772945A-9DC6-FBE4-DE54-CE763CDA5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280" y="519545"/>
            <a:ext cx="5547918" cy="5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F46A2-DBC8-82DB-39ED-B20A2C5AD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85489F-9596-3049-9B38-3FB38F00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52" y="1326310"/>
            <a:ext cx="8044295" cy="48428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83AB54-DB00-CF36-894A-2559CF2F22AB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Activity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7C8B5-2C38-A77A-1BB8-86AC846E0DC6}"/>
              </a:ext>
            </a:extLst>
          </p:cNvPr>
          <p:cNvSpPr txBox="1"/>
          <p:nvPr/>
        </p:nvSpPr>
        <p:spPr>
          <a:xfrm>
            <a:off x="9091054" y="1105437"/>
            <a:ext cx="34166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noProof="0">
                <a:cs typeface="Arial"/>
              </a:rPr>
              <a:t>JOHN MICHAEL MAALA</a:t>
            </a:r>
          </a:p>
        </p:txBody>
      </p:sp>
      <p:pic>
        <p:nvPicPr>
          <p:cNvPr id="6" name="Picture 5" descr="A person in a suit and tie&#10;&#10;AI-generated content may be incorrect.">
            <a:extLst>
              <a:ext uri="{FF2B5EF4-FFF2-40B4-BE49-F238E27FC236}">
                <a16:creationId xmlns:a16="http://schemas.microsoft.com/office/drawing/2014/main" id="{C9295B56-F56E-A9C0-4B32-1395A60FA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671" y="-197744"/>
            <a:ext cx="1362599" cy="1362599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1F6AAA-0B76-B878-C4D5-666DB56E0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409" y="6169185"/>
            <a:ext cx="3414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Activity </a:t>
            </a:r>
            <a:r>
              <a:rPr kumimoji="0" lang="en-US" sz="1800" b="0" i="0" u="none" strike="noStrike" cap="none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Swimlanes</a:t>
            </a:r>
            <a:r>
              <a:rPr kumimoji="0" lang="en-US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 Diagram.pdf</a:t>
            </a:r>
            <a:endParaRPr kumimoji="0" lang="en-US" sz="18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30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32FEA-EE6A-A959-AF16-34F79B11A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EA94B9-E06C-6086-996F-5F7F1B342C8D}"/>
              </a:ext>
            </a:extLst>
          </p:cNvPr>
          <p:cNvSpPr txBox="1">
            <a:spLocks/>
          </p:cNvSpPr>
          <p:nvPr/>
        </p:nvSpPr>
        <p:spPr>
          <a:xfrm>
            <a:off x="185631" y="-224753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Updated Test Cases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65C341F-C92A-2572-A733-63FC79A54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947" y="6013072"/>
            <a:ext cx="24741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Test Case Table.xlsx</a:t>
            </a:r>
            <a:endParaRPr kumimoji="0" lang="en-US" sz="18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41436D-C99D-8841-1ED8-FC3A62301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" y="1373537"/>
            <a:ext cx="11036808" cy="4161224"/>
          </a:xfrm>
          <a:prstGeom prst="rect">
            <a:avLst/>
          </a:prstGeom>
        </p:spPr>
      </p:pic>
      <p:pic>
        <p:nvPicPr>
          <p:cNvPr id="12" name="Picture 1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90247B25-C4B1-24AC-9F3C-4A8081339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48" y="67432"/>
            <a:ext cx="1362599" cy="1362599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796B3E-70C7-94C8-E314-B5B4943BE830}"/>
              </a:ext>
            </a:extLst>
          </p:cNvPr>
          <p:cNvSpPr txBox="1"/>
          <p:nvPr/>
        </p:nvSpPr>
        <p:spPr>
          <a:xfrm>
            <a:off x="7659005" y="425268"/>
            <a:ext cx="34166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noProof="0">
                <a:cs typeface="Arial"/>
              </a:rPr>
              <a:t>JOHN MICHAEL MAALA</a:t>
            </a:r>
          </a:p>
        </p:txBody>
      </p:sp>
    </p:spTree>
    <p:extLst>
      <p:ext uri="{BB962C8B-B14F-4D97-AF65-F5344CB8AC3E}">
        <p14:creationId xmlns:p14="http://schemas.microsoft.com/office/powerpoint/2010/main" val="242222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25802-3963-7643-EA6D-12681514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0E598D-D9F3-72D8-3FC9-46F6DA7F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/>
              <a:t>Demo of </a:t>
            </a:r>
            <a:br>
              <a:rPr lang="en-US" noProof="0"/>
            </a:br>
            <a:r>
              <a:rPr lang="en-US" noProof="0"/>
              <a:t>our Backend</a:t>
            </a:r>
          </a:p>
        </p:txBody>
      </p:sp>
      <p:pic>
        <p:nvPicPr>
          <p:cNvPr id="4" name="Picture Placeholder 3" descr="High-five in a workspace.">
            <a:extLst>
              <a:ext uri="{FF2B5EF4-FFF2-40B4-BE49-F238E27FC236}">
                <a16:creationId xmlns:a16="http://schemas.microsoft.com/office/drawing/2014/main" id="{42BF1A37-A3AE-6544-CBDA-BEACFC0BB9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Woman with crossed arms.">
            <a:extLst>
              <a:ext uri="{FF2B5EF4-FFF2-40B4-BE49-F238E27FC236}">
                <a16:creationId xmlns:a16="http://schemas.microsoft.com/office/drawing/2014/main" id="{E841D2E9-06B7-D1D3-35C4-2A17527ACD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5A0789-2266-908B-F57E-17A046695CDE}"/>
              </a:ext>
            </a:extLst>
          </p:cNvPr>
          <p:cNvSpPr txBox="1"/>
          <p:nvPr/>
        </p:nvSpPr>
        <p:spPr>
          <a:xfrm>
            <a:off x="9091054" y="1105437"/>
            <a:ext cx="34166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noProof="0">
                <a:cs typeface="Arial"/>
              </a:rPr>
              <a:t>JOHN MICHAEL MAALA</a:t>
            </a:r>
          </a:p>
        </p:txBody>
      </p:sp>
      <p:pic>
        <p:nvPicPr>
          <p:cNvPr id="8" name="Picture 7" descr="A person in a suit and tie&#10;&#10;AI-generated content may be incorrect.">
            <a:extLst>
              <a:ext uri="{FF2B5EF4-FFF2-40B4-BE49-F238E27FC236}">
                <a16:creationId xmlns:a16="http://schemas.microsoft.com/office/drawing/2014/main" id="{4FDC1312-1027-BB4F-AE82-F8E435951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671" y="-197744"/>
            <a:ext cx="1362599" cy="13625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7023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CC2A-1FFA-4A83-A6D1-FA4735DBC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814E2B-B27C-AB80-49D0-8FF8484F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Sprint Planning</a:t>
            </a:r>
            <a:endParaRPr lang="en-US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A282E7-626A-CAD9-4CF7-6A312EBBFEF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44001" y="1919842"/>
            <a:ext cx="5906996" cy="3666314"/>
          </a:xfrm>
        </p:spPr>
        <p:txBody>
          <a:bodyPr/>
          <a:lstStyle/>
          <a:p>
            <a:r>
              <a:rPr lang="en-US" b="1" noProof="0"/>
              <a:t>Assigned Product Owner: </a:t>
            </a:r>
            <a:r>
              <a:rPr lang="en-US" noProof="0"/>
              <a:t>Don Victor Idos</a:t>
            </a:r>
          </a:p>
          <a:p>
            <a:r>
              <a:rPr lang="en-US" b="1" noProof="0"/>
              <a:t>Assigned Scrum Master</a:t>
            </a:r>
            <a:r>
              <a:rPr lang="en-US" noProof="0"/>
              <a:t>: Andrei Luis Torres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082DC-4A29-9C0D-0731-61A454CF4623}"/>
              </a:ext>
            </a:extLst>
          </p:cNvPr>
          <p:cNvSpPr txBox="1"/>
          <p:nvPr/>
        </p:nvSpPr>
        <p:spPr>
          <a:xfrm>
            <a:off x="7204210" y="5699760"/>
            <a:ext cx="1868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/>
              <a:t>Initial Backlog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942DF0-6F81-F3EC-4838-C7E69999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311" y="1271844"/>
            <a:ext cx="4243929" cy="4427916"/>
          </a:xfrm>
          <a:prstGeom prst="rect">
            <a:avLst/>
          </a:prstGeom>
        </p:spPr>
      </p:pic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409FC4DA-B78D-236D-9266-5414298C0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1CB72A-2EB0-85C6-D773-5BE00077E90C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120975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4D5C-647D-CA4E-AB5D-31342CA7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992E1E-725D-CF06-0275-2FCEDA0B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Sprint Planning</a:t>
            </a:r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4426F-45A2-2347-2470-C5E8E1DA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76" y="1917329"/>
            <a:ext cx="9763647" cy="4155227"/>
          </a:xfrm>
          <a:prstGeom prst="rect">
            <a:avLst/>
          </a:prstGeom>
        </p:spPr>
      </p:pic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716CDEEC-4B7A-4680-FF7A-BA3113480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166F0-DE3D-8B3E-49E9-C49195D97688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193581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69725-7763-0D27-E0C0-BA62E4717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A4C81F-8680-BD49-8F62-F4E85D3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Daily Standup Summary</a:t>
            </a:r>
            <a:endParaRPr lang="en-US" noProof="0"/>
          </a:p>
        </p:txBody>
      </p:sp>
      <p:pic>
        <p:nvPicPr>
          <p:cNvPr id="4" name="Picture 3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B6B809E6-0278-C734-D96D-0C60372AF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F230C-6920-82AC-1588-9D54AA46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7" y="1768601"/>
            <a:ext cx="5868219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FF169-732D-158B-C5CF-385772B9D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" y="3154005"/>
            <a:ext cx="4744112" cy="1476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663779-1A89-B848-30E7-FFB472499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1" y="4630586"/>
            <a:ext cx="5792008" cy="1457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89FE80-F42B-ADA5-F228-A0EC93750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045" y="1768601"/>
            <a:ext cx="4753638" cy="1324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7E1E17-F388-D296-86F8-217AC6987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550" y="3079344"/>
            <a:ext cx="3858163" cy="1371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8391A7-336F-6A40-7310-C2D33ABA6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813" y="4616296"/>
            <a:ext cx="3943900" cy="1486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4D685-BE58-91B7-00D0-DB4490094D62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3933268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29349-4E45-2EA9-3454-28C7CDE9C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03A8DD-4BCA-6FDE-62DF-D94DAC1A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Daily Standup Summary</a:t>
            </a:r>
            <a:endParaRPr lang="en-US" noProof="0"/>
          </a:p>
        </p:txBody>
      </p:sp>
      <p:pic>
        <p:nvPicPr>
          <p:cNvPr id="4" name="Picture 3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32552DF8-0242-81FD-65EC-3AC5AC8D9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07" y="0"/>
            <a:ext cx="1682183" cy="16821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EFD23C-FE54-1842-DDC7-8F1421F0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1" y="1821024"/>
            <a:ext cx="4239217" cy="142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7AD24-6A9C-CDA6-50B2-20B0EDEA2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96" y="3141326"/>
            <a:ext cx="4877481" cy="14003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E9604-D4F8-5119-EFE9-3FE8C645DCCA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228481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085EA-0420-03A2-72A4-CD544848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11DC-E84A-AAAA-D61A-11D612EC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noProof="0"/>
              <a:t>Midterm Output Comments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46C8-DB8F-B331-2EEB-33A2200123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0" y="2003512"/>
            <a:ext cx="6276127" cy="776526"/>
          </a:xfrm>
        </p:spPr>
        <p:txBody>
          <a:bodyPr/>
          <a:lstStyle/>
          <a:p>
            <a:r>
              <a:rPr lang="en-US" noProof="0"/>
              <a:t>Root Cause Analysis (Connect the reasons to one another)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81DF0-5294-C73C-BA1F-B916A8B175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4419661" cy="3199830"/>
          </a:xfrm>
        </p:spPr>
        <p:txBody>
          <a:bodyPr/>
          <a:lstStyle/>
          <a:p>
            <a:r>
              <a:rPr lang="en-US" noProof="0"/>
              <a:t>Problem: UpsWing! Needs to automate its assessment process.</a:t>
            </a:r>
          </a:p>
          <a:p>
            <a:endParaRPr lang="en-US" noProof="0"/>
          </a:p>
          <a:p>
            <a:r>
              <a:rPr lang="en-US" b="1" noProof="0"/>
              <a:t>Why 1: </a:t>
            </a:r>
            <a:r>
              <a:rPr lang="en-US" noProof="0"/>
              <a:t>The process is slow</a:t>
            </a:r>
            <a:endParaRPr lang="en-US" noProof="0">
              <a:cs typeface="Arial"/>
            </a:endParaRPr>
          </a:p>
          <a:p>
            <a:r>
              <a:rPr lang="en-US" b="1" noProof="0"/>
              <a:t>Why 2: </a:t>
            </a:r>
            <a:r>
              <a:rPr lang="en-US" noProof="0"/>
              <a:t>Because it is done manually</a:t>
            </a:r>
            <a:endParaRPr lang="en-US" noProof="0">
              <a:cs typeface="Arial"/>
            </a:endParaRPr>
          </a:p>
          <a:p>
            <a:r>
              <a:rPr lang="en-US" b="1" noProof="0"/>
              <a:t>Why 3</a:t>
            </a:r>
            <a:r>
              <a:rPr lang="en-US" noProof="0"/>
              <a:t>: Because admins and tutors must handle each assessment by hand and they cannot keep up with the number of new request.</a:t>
            </a:r>
            <a:endParaRPr lang="en-US" noProof="0">
              <a:cs typeface="Arial"/>
            </a:endParaRPr>
          </a:p>
          <a:p>
            <a:r>
              <a:rPr lang="en-US" b="1" noProof="0"/>
              <a:t>Why 4 (Root Cause): </a:t>
            </a:r>
            <a:r>
              <a:rPr lang="en-US" noProof="0"/>
              <a:t>Because is no existing automated system in place to support or replace the manual work</a:t>
            </a:r>
            <a:endParaRPr lang="en-US" noProof="0">
              <a:cs typeface="Arial"/>
            </a:endParaRPr>
          </a:p>
        </p:txBody>
      </p:sp>
      <p:pic>
        <p:nvPicPr>
          <p:cNvPr id="5" name="Picture 4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A91259C6-F961-D4C1-2740-CE4F21A61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4BFCF-1F18-7F4C-4625-116D78BF2402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noProof="0">
                <a:latin typeface="Arial"/>
                <a:cs typeface="Arial"/>
              </a:rPr>
              <a:t>Andrei Luis Torres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DDA90-E97A-EDD6-E8A5-30341D50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40" y="2922032"/>
            <a:ext cx="4471378" cy="3199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C035C2-9A65-D515-3761-E98B6DAFCD10}"/>
              </a:ext>
            </a:extLst>
          </p:cNvPr>
          <p:cNvSpPr txBox="1"/>
          <p:nvPr/>
        </p:nvSpPr>
        <p:spPr>
          <a:xfrm>
            <a:off x="8440615" y="2552700"/>
            <a:ext cx="61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0"/>
              <a:t>MIDTERMS</a:t>
            </a:r>
          </a:p>
        </p:txBody>
      </p:sp>
    </p:spTree>
    <p:extLst>
      <p:ext uri="{BB962C8B-B14F-4D97-AF65-F5344CB8AC3E}">
        <p14:creationId xmlns:p14="http://schemas.microsoft.com/office/powerpoint/2010/main" val="1160115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90653-53C6-C78C-0088-075DC52A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FA8482-20C6-54F7-A5DC-0C27FCEF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Daily Standup Summary</a:t>
            </a:r>
            <a:endParaRPr lang="en-US" noProof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0220B7-634A-41D0-0CCA-5DAE02B9E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0" y="1713700"/>
            <a:ext cx="9283391" cy="4647941"/>
          </a:xfrm>
          <a:prstGeom prst="rect">
            <a:avLst/>
          </a:prstGeom>
        </p:spPr>
      </p:pic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DA12805E-296E-90E2-783C-5AA4AE8D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DE897-10C0-17DF-4EE4-89A86E6AE6FA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3542242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81C7D-7A85-491A-BED8-0332D90A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01CF5-375D-3CFF-1B12-24ED76FC4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Daily Standup Summary</a:t>
            </a:r>
            <a:endParaRPr lang="en-US" noProof="0"/>
          </a:p>
        </p:txBody>
      </p:sp>
      <p:pic>
        <p:nvPicPr>
          <p:cNvPr id="6" name="Picture 5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4CCD2424-48E4-C1D8-A00D-9CC59C03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CED247-F439-E3F7-8B23-5F95415ABE3C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Don Victor Idos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C6FE85-08FA-F90E-005A-9431282A8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2" y="1818435"/>
            <a:ext cx="87630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98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AC95-84AD-8E3D-5A5B-F196CA7CD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78D07E-6145-4CE6-C880-661A25216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Daily Standup Summary</a:t>
            </a:r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253F2-C7B1-86B2-F7BF-E2D4EB7F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16" y="1971040"/>
            <a:ext cx="3579276" cy="2728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E16C6-B29E-A5D8-A3A6-A98E8D98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3" y="1971040"/>
            <a:ext cx="3579276" cy="3689032"/>
          </a:xfrm>
          <a:prstGeom prst="rect">
            <a:avLst/>
          </a:prstGeom>
        </p:spPr>
      </p:pic>
      <p:pic>
        <p:nvPicPr>
          <p:cNvPr id="8" name="Picture 7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7BF9ECD-753C-FF39-3B8B-B6C9E559B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48" y="67432"/>
            <a:ext cx="1362599" cy="1362599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468047-573C-FE77-4002-8AF40509E278}"/>
              </a:ext>
            </a:extLst>
          </p:cNvPr>
          <p:cNvSpPr txBox="1"/>
          <p:nvPr/>
        </p:nvSpPr>
        <p:spPr>
          <a:xfrm>
            <a:off x="8975543" y="1510489"/>
            <a:ext cx="34166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noProof="0">
                <a:cs typeface="Arial"/>
              </a:rPr>
              <a:t>JOHN MICHAEL MAALA</a:t>
            </a:r>
          </a:p>
        </p:txBody>
      </p:sp>
    </p:spTree>
    <p:extLst>
      <p:ext uri="{BB962C8B-B14F-4D97-AF65-F5344CB8AC3E}">
        <p14:creationId xmlns:p14="http://schemas.microsoft.com/office/powerpoint/2010/main" val="372005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59A8-414F-DFC8-2DBF-DA0F67755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6F2282-D497-9810-1890-79E4F5D96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Backlog Refinement</a:t>
            </a:r>
            <a:endParaRPr lang="en-US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792D6-A42F-81F7-4F7F-14CC194F00E1}"/>
              </a:ext>
            </a:extLst>
          </p:cNvPr>
          <p:cNvSpPr txBox="1"/>
          <p:nvPr/>
        </p:nvSpPr>
        <p:spPr>
          <a:xfrm>
            <a:off x="7796442" y="6072556"/>
            <a:ext cx="1997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/>
              <a:t>Updated Backlog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95F86-979A-2A1A-5361-447582C3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08" y="1852526"/>
            <a:ext cx="5090852" cy="4049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ABC8D-CFAC-9FDC-91D4-0F4595655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09" y="1965113"/>
            <a:ext cx="4162160" cy="3824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6DE4D0-ABAF-B574-3D13-7FBD5F00FD2E}"/>
              </a:ext>
            </a:extLst>
          </p:cNvPr>
          <p:cNvSpPr txBox="1"/>
          <p:nvPr/>
        </p:nvSpPr>
        <p:spPr>
          <a:xfrm>
            <a:off x="2206410" y="5902212"/>
            <a:ext cx="1997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/>
              <a:t>Initial</a:t>
            </a:r>
          </a:p>
        </p:txBody>
      </p:sp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363C7764-1A10-00D8-E344-AACF6069E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B684A-0DB7-A3CD-9536-63F3AE03B1F8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2319058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1A592-C406-4533-B94B-3E0665032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E78828-BDA5-A1DA-2178-D9176A21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Sprint Review</a:t>
            </a:r>
            <a:endParaRPr lang="en-US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189CD-7F13-20ED-09D2-173538BD6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60" y="1936305"/>
            <a:ext cx="5108101" cy="322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0DB9B2-0C3D-9D4B-5873-8970D4227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6305"/>
            <a:ext cx="5659086" cy="318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1C716282-11FA-480C-73DD-0590AC8C9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95870-C83D-59F1-585A-8964AF5DAE42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1071760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7F52F-C301-4006-96EC-75FD56CAD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39156F-FA42-CA78-F1F4-F53600C8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Sprint Review</a:t>
            </a:r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53574-F1B0-9674-911C-00F5E35B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1"/>
          <a:stretch>
            <a:fillRect/>
          </a:stretch>
        </p:blipFill>
        <p:spPr>
          <a:xfrm>
            <a:off x="1459602" y="1682183"/>
            <a:ext cx="9050215" cy="4731560"/>
          </a:xfrm>
          <a:prstGeom prst="rect">
            <a:avLst/>
          </a:prstGeom>
        </p:spPr>
      </p:pic>
      <p:pic>
        <p:nvPicPr>
          <p:cNvPr id="10" name="Picture 9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8AD1C717-7733-6EA5-B207-AB6BDB731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6B50F2-7D53-504A-9C03-6F933127AE31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497796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64446-4922-8208-77D5-E619B01A8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A63C6-47F9-089F-FEBB-7057D425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Retrospective</a:t>
            </a:r>
            <a:endParaRPr lang="en-US" noProof="0"/>
          </a:p>
        </p:txBody>
      </p:sp>
      <p:pic>
        <p:nvPicPr>
          <p:cNvPr id="10" name="Picture 9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F65BE744-C48B-C76B-8B1F-DA8F5F01F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CEA04-3F61-0D88-4391-323297E8366A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776963-E6C5-4D83-E5C3-43D9F8638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1" b="40575"/>
          <a:stretch>
            <a:fillRect/>
          </a:stretch>
        </p:blipFill>
        <p:spPr bwMode="auto">
          <a:xfrm>
            <a:off x="62984" y="1930966"/>
            <a:ext cx="6251264" cy="446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020D5CF-C0B9-7878-2343-20CE0188E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5"/>
          <a:stretch>
            <a:fillRect/>
          </a:stretch>
        </p:blipFill>
        <p:spPr bwMode="auto">
          <a:xfrm>
            <a:off x="6456009" y="1930541"/>
            <a:ext cx="3759708" cy="456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646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B0C3-4A1B-84D7-F2D5-73EAED28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1E977-C103-43CF-B9AE-7B453DF0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/>
              <a:t>Agile Scrum Sprint 1 Ceremonies: Retrospective</a:t>
            </a: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4D1E2-EE82-FEFE-B291-AD437863194A}"/>
              </a:ext>
            </a:extLst>
          </p:cNvPr>
          <p:cNvSpPr txBox="1"/>
          <p:nvPr/>
        </p:nvSpPr>
        <p:spPr>
          <a:xfrm>
            <a:off x="844001" y="1915162"/>
            <a:ext cx="85239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noProof="0"/>
              <a:t>Actionable Items:</a:t>
            </a:r>
          </a:p>
          <a:p>
            <a:r>
              <a:rPr lang="en-US" sz="1600" noProof="0"/>
              <a:t> </a:t>
            </a:r>
          </a:p>
          <a:p>
            <a:r>
              <a:rPr lang="en-US" sz="1600" b="1" noProof="0"/>
              <a:t>Add: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/>
              <a:t>Decide on Canva vs Draw.io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/>
              <a:t>Add AI for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/>
              <a:t>Make dictionary of terms</a:t>
            </a:r>
          </a:p>
          <a:p>
            <a:r>
              <a:rPr lang="en-US" sz="1600" noProof="0"/>
              <a:t> </a:t>
            </a:r>
          </a:p>
          <a:p>
            <a:r>
              <a:rPr lang="en-US" sz="1600" b="1" noProof="0"/>
              <a:t>Less: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/>
              <a:t>Work more, do not procrastinate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/>
              <a:t>Notes when discussing things especially with disagreement. AI tool to probably help with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/>
              <a:t>Set Schedules for working</a:t>
            </a:r>
          </a:p>
          <a:p>
            <a:r>
              <a:rPr lang="en-US" sz="1600" noProof="0"/>
              <a:t> </a:t>
            </a:r>
          </a:p>
          <a:p>
            <a:r>
              <a:rPr lang="en-US" sz="1600" b="1" noProof="0"/>
              <a:t>More: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/>
              <a:t>Daily Scrum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/>
              <a:t>Bi-weekly meeting with the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/>
              <a:t>Start using GitHub and </a:t>
            </a:r>
            <a:r>
              <a:rPr lang="en-US" sz="1600" noProof="0" err="1"/>
              <a:t>OpenProject</a:t>
            </a:r>
            <a:r>
              <a:rPr lang="en-US" sz="1600" noProof="0"/>
              <a:t> more seriously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/>
              <a:t>Cross check each others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/>
          </a:p>
        </p:txBody>
      </p:sp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C46FA858-8490-969D-BC48-446D727B4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E4426-5324-93B6-085D-EEB1D4131156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873487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09AB6-3012-877D-F05D-4321857DB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DBD45-FF9E-6728-0EA0-A64A633A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en-US" b="1" noProof="0" err="1"/>
              <a:t>Github</a:t>
            </a:r>
            <a:r>
              <a:rPr lang="en-US" b="1" noProof="0"/>
              <a:t> Commit History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FE528F-2599-AA80-C0B6-3179E739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3" y="2000314"/>
            <a:ext cx="9212022" cy="4072242"/>
          </a:xfrm>
          <a:prstGeom prst="rect">
            <a:avLst/>
          </a:prstGeom>
        </p:spPr>
      </p:pic>
      <p:pic>
        <p:nvPicPr>
          <p:cNvPr id="11" name="Picture 10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C5458C90-BF8F-6FF8-AD13-3B0866F58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1876EC-193B-A965-28AB-F93E9C575FF1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1740661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33998-0A8B-9F27-1FA5-2786EE99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2E66B-C47A-F8F7-E780-8032D5B9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499694"/>
            <a:ext cx="7807631" cy="896739"/>
          </a:xfrm>
        </p:spPr>
        <p:txBody>
          <a:bodyPr/>
          <a:lstStyle/>
          <a:p>
            <a:r>
              <a:rPr lang="en-US" b="1" noProof="0" err="1"/>
              <a:t>Github</a:t>
            </a:r>
            <a:r>
              <a:rPr lang="en-US" b="1" noProof="0"/>
              <a:t> Commit History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C8C687-1F6A-BF20-820F-2C630F1F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2" y="1456600"/>
            <a:ext cx="7308547" cy="4880588"/>
          </a:xfrm>
          <a:prstGeom prst="rect">
            <a:avLst/>
          </a:prstGeom>
        </p:spPr>
      </p:pic>
      <p:pic>
        <p:nvPicPr>
          <p:cNvPr id="5" name="Picture 4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7512035A-585A-4967-823A-8DA1FF053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09D65-AC3B-7657-47D9-F21D494B6497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4222107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5227-17F1-0864-9BD6-0E17470B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697B255-FC2A-E1AA-4127-E7FAA98BC044}"/>
              </a:ext>
            </a:extLst>
          </p:cNvPr>
          <p:cNvSpPr txBox="1">
            <a:spLocks/>
          </p:cNvSpPr>
          <p:nvPr/>
        </p:nvSpPr>
        <p:spPr>
          <a:xfrm>
            <a:off x="439631" y="181920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Midterm Output Comments Matrix</a:t>
            </a:r>
          </a:p>
        </p:txBody>
      </p:sp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29923322-BC85-FC62-9184-72BF50353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69AE9F-EA46-37AC-89B9-085853ED25CF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C7DC4B-FA46-464F-D17F-033ABBFBE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342" y="1730496"/>
            <a:ext cx="5249008" cy="4915586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A588107C-2936-0BA2-7236-5A15573F8FE4}"/>
              </a:ext>
            </a:extLst>
          </p:cNvPr>
          <p:cNvSpPr txBox="1">
            <a:spLocks/>
          </p:cNvSpPr>
          <p:nvPr/>
        </p:nvSpPr>
        <p:spPr>
          <a:xfrm>
            <a:off x="5263661" y="1360156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0"/>
              <a:t>MIDTERMS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5CD2F913-457E-632D-313A-E6D82ACF4A33}"/>
              </a:ext>
            </a:extLst>
          </p:cNvPr>
          <p:cNvSpPr txBox="1">
            <a:spLocks/>
          </p:cNvSpPr>
          <p:nvPr/>
        </p:nvSpPr>
        <p:spPr>
          <a:xfrm>
            <a:off x="439631" y="967331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47941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D1485-F0A2-86BF-481D-6E144F50A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6C3F7-FC24-6DB8-D58D-42AC7ECD6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499694"/>
            <a:ext cx="7807631" cy="896739"/>
          </a:xfrm>
        </p:spPr>
        <p:txBody>
          <a:bodyPr/>
          <a:lstStyle/>
          <a:p>
            <a:r>
              <a:rPr lang="en-US" b="1" noProof="0" err="1"/>
              <a:t>Github</a:t>
            </a:r>
            <a:r>
              <a:rPr lang="en-US" b="1" noProof="0"/>
              <a:t> Commit History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727FB3-17B9-7464-A1BE-DBE03DF4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2" y="1456600"/>
            <a:ext cx="7308547" cy="4880588"/>
          </a:xfrm>
          <a:prstGeom prst="rect">
            <a:avLst/>
          </a:prstGeom>
        </p:spPr>
      </p:pic>
      <p:pic>
        <p:nvPicPr>
          <p:cNvPr id="4" name="Picture 3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AFBE0726-E936-395D-10E0-6256F5288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BD19D-0489-79FB-4E32-31C84BFE19E3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357468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DE5D-5E99-4190-FA89-1DE0FD1E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7C9667-5D60-D1C8-80D7-2BB3D668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438" y="1044548"/>
            <a:ext cx="4440572" cy="52537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783409-DE54-AEFD-E619-933244F8BFBE}"/>
              </a:ext>
            </a:extLst>
          </p:cNvPr>
          <p:cNvSpPr txBox="1">
            <a:spLocks/>
          </p:cNvSpPr>
          <p:nvPr/>
        </p:nvSpPr>
        <p:spPr>
          <a:xfrm>
            <a:off x="439631" y="181920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Midterm Output Comments Matrix</a:t>
            </a:r>
          </a:p>
        </p:txBody>
      </p:sp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C669250E-F9B3-10DF-14A3-99FC76B6C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17EC70-3C24-532B-E9EF-EE6CEF8BC922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/>
              <a:t>Andrei Luis Torres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69A84-E81D-E026-12D0-F6EF292ADF7C}"/>
              </a:ext>
            </a:extLst>
          </p:cNvPr>
          <p:cNvSpPr txBox="1"/>
          <p:nvPr/>
        </p:nvSpPr>
        <p:spPr>
          <a:xfrm>
            <a:off x="3144056" y="6567925"/>
            <a:ext cx="5306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noProof="0">
                <a:hlinkClick r:id="rId5"/>
              </a:rPr>
              <a:t>https://www.canva.com/design/DAGmLZtkIPY/UajwBW4RII09Sm0nQKnV0g/edit</a:t>
            </a:r>
            <a:endParaRPr lang="en-US" sz="900" b="1" noProof="0"/>
          </a:p>
          <a:p>
            <a:endParaRPr lang="en-US" sz="900" b="1" noProof="0"/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F332575A-2070-73BB-E661-4B76EE909B56}"/>
              </a:ext>
            </a:extLst>
          </p:cNvPr>
          <p:cNvSpPr txBox="1">
            <a:spLocks/>
          </p:cNvSpPr>
          <p:nvPr/>
        </p:nvSpPr>
        <p:spPr>
          <a:xfrm>
            <a:off x="439631" y="967331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426811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0E21-1FBA-8F91-6CC9-74BD4C27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noProof="0"/>
              <a:t>Midterm Output Comments Matrix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442F548-C92C-AB56-670E-3019E314A9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4000" y="1815030"/>
            <a:ext cx="3241113" cy="1110012"/>
          </a:xfrm>
        </p:spPr>
        <p:txBody>
          <a:bodyPr/>
          <a:lstStyle/>
          <a:p>
            <a:r>
              <a:rPr lang="en-US" b="1" noProof="0"/>
              <a:t>Midterms DFD</a:t>
            </a: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DAAEEB0E-4B34-DA87-659F-85EFAF3F7C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05C9BD-5458-C28D-7923-172EB09EF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62" y="2661138"/>
            <a:ext cx="9145276" cy="3956118"/>
          </a:xfrm>
          <a:prstGeom prst="rect">
            <a:avLst/>
          </a:prstGeom>
        </p:spPr>
      </p:pic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16AD01F5-B843-9F30-44C0-3941E65F5826}"/>
              </a:ext>
            </a:extLst>
          </p:cNvPr>
          <p:cNvSpPr txBox="1">
            <a:spLocks/>
          </p:cNvSpPr>
          <p:nvPr/>
        </p:nvSpPr>
        <p:spPr>
          <a:xfrm>
            <a:off x="5005693" y="2068605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0"/>
              <a:t>Level 0</a:t>
            </a:r>
          </a:p>
        </p:txBody>
      </p:sp>
      <p:pic>
        <p:nvPicPr>
          <p:cNvPr id="3" name="Picture 2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1CAF37B1-5139-B608-1226-C606134B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89BA3-790B-04DE-C6EA-10C6B2E881B4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141106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CEFAC-6F8E-3D21-9ECC-D325074F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F6799270-CAED-7DD0-29EE-86149A1EBED2}"/>
              </a:ext>
            </a:extLst>
          </p:cNvPr>
          <p:cNvSpPr txBox="1">
            <a:spLocks/>
          </p:cNvSpPr>
          <p:nvPr/>
        </p:nvSpPr>
        <p:spPr>
          <a:xfrm>
            <a:off x="234400" y="0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DFD Level 0</a:t>
            </a:r>
          </a:p>
        </p:txBody>
      </p:sp>
      <p:pic>
        <p:nvPicPr>
          <p:cNvPr id="4" name="Picture 3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D409602C-A0D2-D6CA-ADB6-85B239ED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F7336-95DB-D9BE-76BF-8E1EA4F1C4C0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Don Victor Idos</a:t>
            </a:r>
          </a:p>
        </p:txBody>
      </p:sp>
      <p:pic>
        <p:nvPicPr>
          <p:cNvPr id="14" name="Picture 13" descr="A diagram of a student&#10;&#10;AI-generated content may be incorrect.">
            <a:extLst>
              <a:ext uri="{FF2B5EF4-FFF2-40B4-BE49-F238E27FC236}">
                <a16:creationId xmlns:a16="http://schemas.microsoft.com/office/drawing/2014/main" id="{1C02B0A1-211F-E1C2-217F-B2D42B54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3" y="1127125"/>
            <a:ext cx="10047343" cy="48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67238-39EC-05A8-F627-AE625D93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0799-7B46-730B-C117-F2AECF46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noProof="0"/>
              <a:t>Midterm Output Comments Matrix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590C022-8276-C759-ED21-41FBD428211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4000" y="1815030"/>
            <a:ext cx="3241113" cy="1110012"/>
          </a:xfrm>
        </p:spPr>
        <p:txBody>
          <a:bodyPr/>
          <a:lstStyle/>
          <a:p>
            <a:r>
              <a:rPr lang="en-US" b="1" noProof="0"/>
              <a:t>Midterms DFD</a:t>
            </a: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9B7531CE-E2FE-DBD0-B169-E28A2014A3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32465-84D9-8AEA-81AE-16FA3D97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526" y="2383664"/>
            <a:ext cx="7808947" cy="4081583"/>
          </a:xfrm>
          <a:prstGeom prst="rect">
            <a:avLst/>
          </a:prstGeom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D844F951-E8DE-B0F9-5CE9-F34E8324FE95}"/>
              </a:ext>
            </a:extLst>
          </p:cNvPr>
          <p:cNvSpPr txBox="1">
            <a:spLocks/>
          </p:cNvSpPr>
          <p:nvPr/>
        </p:nvSpPr>
        <p:spPr>
          <a:xfrm>
            <a:off x="5662186" y="2033436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0"/>
              <a:t>Level 1</a:t>
            </a:r>
          </a:p>
        </p:txBody>
      </p:sp>
      <p:pic>
        <p:nvPicPr>
          <p:cNvPr id="6" name="Picture 5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C835956D-1288-A0A6-C642-98E8158F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3F9E2F-A4E9-86CE-7AE7-4678340AF216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41648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55DEF-98BD-1830-4BD5-8D7E31A44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AD294B-6C94-0844-A351-35357D0D901F}"/>
              </a:ext>
            </a:extLst>
          </p:cNvPr>
          <p:cNvSpPr txBox="1">
            <a:spLocks/>
          </p:cNvSpPr>
          <p:nvPr/>
        </p:nvSpPr>
        <p:spPr>
          <a:xfrm>
            <a:off x="368512" y="-108928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DFD Level 1</a:t>
            </a:r>
          </a:p>
        </p:txBody>
      </p:sp>
      <p:pic>
        <p:nvPicPr>
          <p:cNvPr id="4" name="Picture 3" descr="A diagram of a level&#10;&#10;AI-generated content may be incorrect.">
            <a:extLst>
              <a:ext uri="{FF2B5EF4-FFF2-40B4-BE49-F238E27FC236}">
                <a16:creationId xmlns:a16="http://schemas.microsoft.com/office/drawing/2014/main" id="{78DBE8FB-5CC0-6F89-81D4-3D7B4E54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50" y="708915"/>
            <a:ext cx="10253314" cy="6146414"/>
          </a:xfrm>
          <a:prstGeom prst="rect">
            <a:avLst/>
          </a:prstGeom>
        </p:spPr>
      </p:pic>
      <p:pic>
        <p:nvPicPr>
          <p:cNvPr id="5" name="Picture 4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5C46A9B2-AC6C-EC50-1667-5DB603A3B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461667-A277-89B6-B8E2-E71C5298BD80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0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391526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ompany overview001">
      <a:majorFont>
        <a:latin typeface="Franklin Gothic Heavy"/>
        <a:ea typeface=""/>
        <a:cs typeface=""/>
      </a:majorFont>
      <a:minorFont>
        <a:latin typeface="Aria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5973e0-679c-4b7b-b090-4c7a7294e254" xsi:nil="true"/>
    <lcf76f155ced4ddcb4097134ff3c332f xmlns="985fde65-6ca8-470c-acbb-a6561190486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5788ECF2327A4093DAB46E75120DB8" ma:contentTypeVersion="11" ma:contentTypeDescription="Create a new document." ma:contentTypeScope="" ma:versionID="5ac9555882e12e9b356d4e300efe1ad0">
  <xsd:schema xmlns:xsd="http://www.w3.org/2001/XMLSchema" xmlns:xs="http://www.w3.org/2001/XMLSchema" xmlns:p="http://schemas.microsoft.com/office/2006/metadata/properties" xmlns:ns2="985fde65-6ca8-470c-acbb-a6561190486c" xmlns:ns3="f75973e0-679c-4b7b-b090-4c7a7294e254" targetNamespace="http://schemas.microsoft.com/office/2006/metadata/properties" ma:root="true" ma:fieldsID="a784b93825cd25e62b0fe362c30a2121" ns2:_="" ns3:_="">
    <xsd:import namespace="985fde65-6ca8-470c-acbb-a6561190486c"/>
    <xsd:import namespace="f75973e0-679c-4b7b-b090-4c7a7294e2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5fde65-6ca8-470c-acbb-a656119048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aaf8b06a-778d-4447-b55c-f8813fb4c8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973e0-679c-4b7b-b090-4c7a7294e254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3b7c9434-30cf-4730-8d8e-4491eb8c8737}" ma:internalName="TaxCatchAll" ma:showField="CatchAllData" ma:web="f75973e0-679c-4b7b-b090-4c7a7294e2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0C76C-AAF9-4815-AD6C-88260D28D40A}">
  <ds:schemaRefs>
    <ds:schemaRef ds:uri="985fde65-6ca8-470c-acbb-a6561190486c"/>
    <ds:schemaRef ds:uri="f75973e0-679c-4b7b-b090-4c7a7294e25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D106A9-355A-41E8-8BB0-D23731FC86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F74FCA-6004-4189-BCCE-8E14EA2BA7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5fde65-6ca8-470c-acbb-a6561190486c"/>
    <ds:schemaRef ds:uri="f75973e0-679c-4b7b-b090-4c7a7294e2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40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Custom</vt:lpstr>
      <vt:lpstr>Flight Path</vt:lpstr>
      <vt:lpstr>Our Team</vt:lpstr>
      <vt:lpstr>Midterm Output Comments Matrix</vt:lpstr>
      <vt:lpstr>PowerPoint Presentation</vt:lpstr>
      <vt:lpstr>PowerPoint Presentation</vt:lpstr>
      <vt:lpstr>Midterm Output Comments Matrix</vt:lpstr>
      <vt:lpstr>PowerPoint Presentation</vt:lpstr>
      <vt:lpstr>Midterm Output Comments Matrix</vt:lpstr>
      <vt:lpstr>PowerPoint Presentation</vt:lpstr>
      <vt:lpstr>Midterm Output Comments Matrix</vt:lpstr>
      <vt:lpstr>Midterm Output Comments Matrix</vt:lpstr>
      <vt:lpstr>Midterm Output Comments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 our Backend</vt:lpstr>
      <vt:lpstr>Agile Scrum Sprint 1 Ceremonies: Sprint Planning</vt:lpstr>
      <vt:lpstr>Agile Scrum Sprint 1 Ceremonies: Sprint Planning</vt:lpstr>
      <vt:lpstr>Agile Scrum Sprint 1 Ceremonies: Daily Standup Summary</vt:lpstr>
      <vt:lpstr>Agile Scrum Sprint 1 Ceremonies: Daily Standup Summary</vt:lpstr>
      <vt:lpstr>Agile Scrum Sprint 1 Ceremonies: Daily Standup Summary</vt:lpstr>
      <vt:lpstr>Agile Scrum Sprint 1 Ceremonies: Daily Standup Summary</vt:lpstr>
      <vt:lpstr>Agile Scrum Sprint 1 Ceremonies: Daily Standup Summary</vt:lpstr>
      <vt:lpstr>Agile Scrum Sprint 1 Ceremonies: Backlog Refinement</vt:lpstr>
      <vt:lpstr>Agile Scrum Sprint 1 Ceremonies: Sprint Review</vt:lpstr>
      <vt:lpstr>Agile Scrum Sprint 1 Ceremonies: Sprint Review</vt:lpstr>
      <vt:lpstr>Agile Scrum Sprint 1 Ceremonies: Retrospective</vt:lpstr>
      <vt:lpstr>Agile Scrum Sprint 1 Ceremonies: Retrospective</vt:lpstr>
      <vt:lpstr>Github Commit History</vt:lpstr>
      <vt:lpstr>Github Commit History</vt:lpstr>
      <vt:lpstr>Github Commit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revision>6</cp:revision>
  <dcterms:modified xsi:type="dcterms:W3CDTF">2025-10-29T06:41:37Z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0x0101008C5788ECF2327A4093DAB46E75120DB8</vt:lpwstr>
  </property>
  <property fmtid="{D5CDD505-2E9C-101B-9397-08002B2CF9AE}" pid="3" name="MediaServiceImageTags">
    <vt:lpwstr/>
  </property>
</Properties>
</file>